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7" r:id="rId6"/>
    <p:sldId id="268" r:id="rId7"/>
    <p:sldId id="269" r:id="rId8"/>
    <p:sldId id="270" r:id="rId9"/>
    <p:sldId id="271" r:id="rId10"/>
    <p:sldId id="26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8" d="100"/>
          <a:sy n="108" d="100"/>
        </p:scale>
        <p:origin x="2040" y="2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14128B-03A0-4E07-9BB7-68BF8370347B}" type="doc">
      <dgm:prSet loTypeId="urn:microsoft.com/office/officeart/2005/8/layout/cycle2" loCatId="cycle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9CC014F-F82E-4C73-8599-04D52FA787AF}">
      <dgm:prSet custT="1"/>
      <dgm:spPr>
        <a:solidFill>
          <a:srgbClr val="FFCC99"/>
        </a:solidFill>
      </dgm:spPr>
      <dgm:t>
        <a:bodyPr/>
        <a:lstStyle/>
        <a:p>
          <a:r>
            <a:rPr lang="ru-RU" sz="3600" b="1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 ҚҰНДЫЛЫҚТАР</a:t>
          </a:r>
          <a:endParaRPr lang="ru-RU" sz="3600" b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7DBEE7-D80E-4131-9DCE-B99AC9709475}" type="parTrans" cxnId="{ED9CE1E5-3826-4FF7-808C-83A9F4722C35}">
      <dgm:prSet/>
      <dgm:spPr/>
      <dgm:t>
        <a:bodyPr/>
        <a:lstStyle/>
        <a:p>
          <a:endParaRPr lang="ru-RU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DA07F6-6EB7-4B00-AD18-DE098F021A83}" type="sibTrans" cxnId="{ED9CE1E5-3826-4FF7-808C-83A9F4722C35}">
      <dgm:prSet custT="1"/>
      <dgm:spPr/>
      <dgm:t>
        <a:bodyPr/>
        <a:lstStyle/>
        <a:p>
          <a:endParaRPr lang="ru-RU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4F785F-9D78-4F54-BAE4-DB2670E30ADC}">
      <dgm:prSet custT="1"/>
      <dgm:spPr>
        <a:solidFill>
          <a:srgbClr val="66FFCC"/>
        </a:solidFill>
      </dgm:spPr>
      <dgm:t>
        <a:bodyPr/>
        <a:lstStyle/>
        <a:p>
          <a:r>
            <a:rPr lang="ru-RU" sz="2400" b="1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АР-ҰЯТ</a:t>
          </a:r>
          <a:endParaRPr lang="ru-RU" sz="2400" b="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483F29-8425-4EDF-94EF-DC57F70EAC41}" type="parTrans" cxnId="{364860A6-3E9C-4604-9751-0756F2170FED}">
      <dgm:prSet/>
      <dgm:spPr/>
      <dgm:t>
        <a:bodyPr/>
        <a:lstStyle/>
        <a:p>
          <a:endParaRPr lang="ru-RU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E63A72-A00C-4218-AD23-34131567E687}" type="sibTrans" cxnId="{364860A6-3E9C-4604-9751-0756F2170FED}">
      <dgm:prSet custT="1"/>
      <dgm:spPr/>
      <dgm:t>
        <a:bodyPr/>
        <a:lstStyle/>
        <a:p>
          <a:endParaRPr lang="ru-RU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26709D-096F-4DE2-97B8-CF4C4FA4C432}">
      <dgm:prSet custT="1"/>
      <dgm:spPr>
        <a:solidFill>
          <a:srgbClr val="FFFF99"/>
        </a:solidFill>
      </dgm:spPr>
      <dgm:t>
        <a:bodyPr/>
        <a:lstStyle/>
        <a:p>
          <a:r>
            <a:rPr lang="ru-RU" sz="2400" b="1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ТАЛАП</a:t>
          </a:r>
          <a:endParaRPr lang="ru-RU" sz="2400" b="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D2F5C5-444C-460C-9536-3CC78A6F0467}" type="parTrans" cxnId="{AB12AEC1-5F45-4256-94EC-F1BA15D34C02}">
      <dgm:prSet/>
      <dgm:spPr/>
      <dgm:t>
        <a:bodyPr/>
        <a:lstStyle/>
        <a:p>
          <a:endParaRPr lang="ru-RU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90B854-2333-44BD-903F-86A4A2C41E28}" type="sibTrans" cxnId="{AB12AEC1-5F45-4256-94EC-F1BA15D34C02}">
      <dgm:prSet custT="1"/>
      <dgm:spPr/>
      <dgm:t>
        <a:bodyPr/>
        <a:lstStyle/>
        <a:p>
          <a:endParaRPr lang="ru-RU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EAFE96-FC5B-4328-A777-351B960143A2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2400" b="1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 МҮДДЕ</a:t>
          </a:r>
          <a:endParaRPr lang="ru-RU" sz="2400" b="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852C2E1-C54D-450F-A738-CB9E24D438A9}" type="parTrans" cxnId="{C8EFB4E7-89E6-47E1-8C8D-DE8A7C929997}">
      <dgm:prSet/>
      <dgm:spPr/>
      <dgm:t>
        <a:bodyPr/>
        <a:lstStyle/>
        <a:p>
          <a:endParaRPr lang="ru-RU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4273FA-ABCF-4A46-B148-3CC75DE180EB}" type="sibTrans" cxnId="{C8EFB4E7-89E6-47E1-8C8D-DE8A7C929997}">
      <dgm:prSet custT="1"/>
      <dgm:spPr/>
      <dgm:t>
        <a:bodyPr/>
        <a:lstStyle/>
        <a:p>
          <a:endParaRPr lang="ru-RU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6A9C39-054D-4E0F-A2CC-3351C7D0E0B9}" type="pres">
      <dgm:prSet presAssocID="{EB14128B-03A0-4E07-9BB7-68BF8370347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ED67BCA-125B-434C-A3BA-63832D4DF5D9}" type="pres">
      <dgm:prSet presAssocID="{29CC014F-F82E-4C73-8599-04D52FA787AF}" presName="node" presStyleLbl="node1" presStyleIdx="0" presStyleCnt="4" custScaleX="398458" custScaleY="108600" custRadScaleRad="77326" custRadScaleInc="133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2A07D8-02A1-45E1-9B40-D4D2EA30652C}" type="pres">
      <dgm:prSet presAssocID="{E5DA07F6-6EB7-4B00-AD18-DE098F021A83}" presName="sibTrans" presStyleLbl="sibTrans2D1" presStyleIdx="0" presStyleCnt="4" custFlipHor="1" custScaleX="283237" custScaleY="97296" custLinFactX="-1257230" custLinFactY="-18707" custLinFactNeighborX="-1300000" custLinFactNeighborY="-100000"/>
      <dgm:spPr/>
      <dgm:t>
        <a:bodyPr/>
        <a:lstStyle/>
        <a:p>
          <a:endParaRPr lang="ru-RU"/>
        </a:p>
      </dgm:t>
    </dgm:pt>
    <dgm:pt modelId="{13DFC825-667C-48C8-BBF5-F32B1A6D718A}" type="pres">
      <dgm:prSet presAssocID="{E5DA07F6-6EB7-4B00-AD18-DE098F021A83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E05BA1C9-4BE2-4402-9E47-2DE94F364095}" type="pres">
      <dgm:prSet presAssocID="{384F785F-9D78-4F54-BAE4-DB2670E30ADC}" presName="node" presStyleLbl="node1" presStyleIdx="1" presStyleCnt="4" custScaleX="221023" custScaleY="122780" custRadScaleRad="175459" custRadScaleInc="170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A43A17-D761-42E3-AC54-D07DF441D087}" type="pres">
      <dgm:prSet presAssocID="{B8E63A72-A00C-4218-AD23-34131567E687}" presName="sibTrans" presStyleLbl="sibTrans2D1" presStyleIdx="1" presStyleCnt="4" custFlipHor="0" custScaleX="59952"/>
      <dgm:spPr/>
      <dgm:t>
        <a:bodyPr/>
        <a:lstStyle/>
        <a:p>
          <a:endParaRPr lang="ru-RU"/>
        </a:p>
      </dgm:t>
    </dgm:pt>
    <dgm:pt modelId="{054DA7CB-09C6-4A3B-8A2C-9AD8522DAE7A}" type="pres">
      <dgm:prSet presAssocID="{B8E63A72-A00C-4218-AD23-34131567E687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CE8C47AD-C016-4495-9B48-9478AF165337}" type="pres">
      <dgm:prSet presAssocID="{C926709D-096F-4DE2-97B8-CF4C4FA4C432}" presName="node" presStyleLbl="node1" presStyleIdx="2" presStyleCnt="4" custScaleX="236009" custScaleY="118837" custRadScaleRad="105341" custRadScaleInc="95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8A02F9-F637-4537-B356-915C1B339527}" type="pres">
      <dgm:prSet presAssocID="{B590B854-2333-44BD-903F-86A4A2C41E28}" presName="sibTrans" presStyleLbl="sibTrans2D1" presStyleIdx="2" presStyleCnt="4" custAng="14365977" custScaleX="358962" custLinFactX="427703" custLinFactY="-50420" custLinFactNeighborX="500000" custLinFactNeighborY="-100000"/>
      <dgm:spPr/>
      <dgm:t>
        <a:bodyPr/>
        <a:lstStyle/>
        <a:p>
          <a:endParaRPr lang="ru-RU"/>
        </a:p>
      </dgm:t>
    </dgm:pt>
    <dgm:pt modelId="{1EBB035B-EF11-48C9-9F87-E8D9CD3C90EF}" type="pres">
      <dgm:prSet presAssocID="{B590B854-2333-44BD-903F-86A4A2C41E28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FF5A417C-5C61-4A0B-8BC1-2E5C4624F1E9}" type="pres">
      <dgm:prSet presAssocID="{83EAFE96-FC5B-4328-A777-351B960143A2}" presName="node" presStyleLbl="node1" presStyleIdx="3" presStyleCnt="4" custScaleX="214531" custScaleY="118650" custRadScaleRad="164992" custRadScaleInc="-56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7291F3-E795-4A44-96EA-23C5AF22A519}" type="pres">
      <dgm:prSet presAssocID="{BE4273FA-ABCF-4A46-B148-3CC75DE180EB}" presName="sibTrans" presStyleLbl="sibTrans2D1" presStyleIdx="3" presStyleCnt="4" custAng="4873196" custScaleX="695642" custLinFactX="4200000" custLinFactNeighborX="4260641" custLinFactNeighborY="-43314"/>
      <dgm:spPr/>
      <dgm:t>
        <a:bodyPr/>
        <a:lstStyle/>
        <a:p>
          <a:endParaRPr lang="ru-RU"/>
        </a:p>
      </dgm:t>
    </dgm:pt>
    <dgm:pt modelId="{2E842A96-9645-4591-8AFE-A63BAC6AE2FD}" type="pres">
      <dgm:prSet presAssocID="{BE4273FA-ABCF-4A46-B148-3CC75DE180EB}" presName="connectorText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C8EFB4E7-89E6-47E1-8C8D-DE8A7C929997}" srcId="{EB14128B-03A0-4E07-9BB7-68BF8370347B}" destId="{83EAFE96-FC5B-4328-A777-351B960143A2}" srcOrd="3" destOrd="0" parTransId="{8852C2E1-C54D-450F-A738-CB9E24D438A9}" sibTransId="{BE4273FA-ABCF-4A46-B148-3CC75DE180EB}"/>
    <dgm:cxn modelId="{364860A6-3E9C-4604-9751-0756F2170FED}" srcId="{EB14128B-03A0-4E07-9BB7-68BF8370347B}" destId="{384F785F-9D78-4F54-BAE4-DB2670E30ADC}" srcOrd="1" destOrd="0" parTransId="{AF483F29-8425-4EDF-94EF-DC57F70EAC41}" sibTransId="{B8E63A72-A00C-4218-AD23-34131567E687}"/>
    <dgm:cxn modelId="{F871C11E-3BF4-4934-BEFF-2C1A8C0FF19B}" type="presOf" srcId="{B8E63A72-A00C-4218-AD23-34131567E687}" destId="{054DA7CB-09C6-4A3B-8A2C-9AD8522DAE7A}" srcOrd="1" destOrd="0" presId="urn:microsoft.com/office/officeart/2005/8/layout/cycle2"/>
    <dgm:cxn modelId="{8EFE89B8-C186-4B64-92A2-6E54AF19D507}" type="presOf" srcId="{B590B854-2333-44BD-903F-86A4A2C41E28}" destId="{1EBB035B-EF11-48C9-9F87-E8D9CD3C90EF}" srcOrd="1" destOrd="0" presId="urn:microsoft.com/office/officeart/2005/8/layout/cycle2"/>
    <dgm:cxn modelId="{125DD9D5-60D3-43E1-A6BC-97A9DD6B5640}" type="presOf" srcId="{B590B854-2333-44BD-903F-86A4A2C41E28}" destId="{FF8A02F9-F637-4537-B356-915C1B339527}" srcOrd="0" destOrd="0" presId="urn:microsoft.com/office/officeart/2005/8/layout/cycle2"/>
    <dgm:cxn modelId="{7192CD5C-A171-43E2-BB71-504FD547E2F9}" type="presOf" srcId="{B8E63A72-A00C-4218-AD23-34131567E687}" destId="{54A43A17-D761-42E3-AC54-D07DF441D087}" srcOrd="0" destOrd="0" presId="urn:microsoft.com/office/officeart/2005/8/layout/cycle2"/>
    <dgm:cxn modelId="{AB12AEC1-5F45-4256-94EC-F1BA15D34C02}" srcId="{EB14128B-03A0-4E07-9BB7-68BF8370347B}" destId="{C926709D-096F-4DE2-97B8-CF4C4FA4C432}" srcOrd="2" destOrd="0" parTransId="{29D2F5C5-444C-460C-9536-3CC78A6F0467}" sibTransId="{B590B854-2333-44BD-903F-86A4A2C41E28}"/>
    <dgm:cxn modelId="{F07965E6-837B-4BB3-BE4B-25CE249D47D5}" type="presOf" srcId="{BE4273FA-ABCF-4A46-B148-3CC75DE180EB}" destId="{C47291F3-E795-4A44-96EA-23C5AF22A519}" srcOrd="0" destOrd="0" presId="urn:microsoft.com/office/officeart/2005/8/layout/cycle2"/>
    <dgm:cxn modelId="{ED9CE1E5-3826-4FF7-808C-83A9F4722C35}" srcId="{EB14128B-03A0-4E07-9BB7-68BF8370347B}" destId="{29CC014F-F82E-4C73-8599-04D52FA787AF}" srcOrd="0" destOrd="0" parTransId="{707DBEE7-D80E-4131-9DCE-B99AC9709475}" sibTransId="{E5DA07F6-6EB7-4B00-AD18-DE098F021A83}"/>
    <dgm:cxn modelId="{A4B8F2AA-E679-46F5-9064-C5D49B261336}" type="presOf" srcId="{29CC014F-F82E-4C73-8599-04D52FA787AF}" destId="{2ED67BCA-125B-434C-A3BA-63832D4DF5D9}" srcOrd="0" destOrd="0" presId="urn:microsoft.com/office/officeart/2005/8/layout/cycle2"/>
    <dgm:cxn modelId="{4BD3D7F7-EAA2-4AB2-B241-9825E4B33206}" type="presOf" srcId="{E5DA07F6-6EB7-4B00-AD18-DE098F021A83}" destId="{13DFC825-667C-48C8-BBF5-F32B1A6D718A}" srcOrd="1" destOrd="0" presId="urn:microsoft.com/office/officeart/2005/8/layout/cycle2"/>
    <dgm:cxn modelId="{010A04D1-A6B2-42DA-AE6A-A52C7CFD0974}" type="presOf" srcId="{EB14128B-03A0-4E07-9BB7-68BF8370347B}" destId="{536A9C39-054D-4E0F-A2CC-3351C7D0E0B9}" srcOrd="0" destOrd="0" presId="urn:microsoft.com/office/officeart/2005/8/layout/cycle2"/>
    <dgm:cxn modelId="{B17D3055-A2A0-47B0-8499-6DD7DE28F697}" type="presOf" srcId="{C926709D-096F-4DE2-97B8-CF4C4FA4C432}" destId="{CE8C47AD-C016-4495-9B48-9478AF165337}" srcOrd="0" destOrd="0" presId="urn:microsoft.com/office/officeart/2005/8/layout/cycle2"/>
    <dgm:cxn modelId="{B01561F9-4677-4CC8-BA57-46595BB0EEF6}" type="presOf" srcId="{384F785F-9D78-4F54-BAE4-DB2670E30ADC}" destId="{E05BA1C9-4BE2-4402-9E47-2DE94F364095}" srcOrd="0" destOrd="0" presId="urn:microsoft.com/office/officeart/2005/8/layout/cycle2"/>
    <dgm:cxn modelId="{F54E58AC-CB13-44F0-B33B-39FBCDDE39D4}" type="presOf" srcId="{83EAFE96-FC5B-4328-A777-351B960143A2}" destId="{FF5A417C-5C61-4A0B-8BC1-2E5C4624F1E9}" srcOrd="0" destOrd="0" presId="urn:microsoft.com/office/officeart/2005/8/layout/cycle2"/>
    <dgm:cxn modelId="{44B58674-3BFA-4537-986C-31AC330925D9}" type="presOf" srcId="{BE4273FA-ABCF-4A46-B148-3CC75DE180EB}" destId="{2E842A96-9645-4591-8AFE-A63BAC6AE2FD}" srcOrd="1" destOrd="0" presId="urn:microsoft.com/office/officeart/2005/8/layout/cycle2"/>
    <dgm:cxn modelId="{25E70AF8-8C50-4482-AC5D-BC98DE35AED1}" type="presOf" srcId="{E5DA07F6-6EB7-4B00-AD18-DE098F021A83}" destId="{D72A07D8-02A1-45E1-9B40-D4D2EA30652C}" srcOrd="0" destOrd="0" presId="urn:microsoft.com/office/officeart/2005/8/layout/cycle2"/>
    <dgm:cxn modelId="{ED4574DF-12EE-4627-951F-C1C5FEACD484}" type="presParOf" srcId="{536A9C39-054D-4E0F-A2CC-3351C7D0E0B9}" destId="{2ED67BCA-125B-434C-A3BA-63832D4DF5D9}" srcOrd="0" destOrd="0" presId="urn:microsoft.com/office/officeart/2005/8/layout/cycle2"/>
    <dgm:cxn modelId="{2EC9E09A-171E-4ADB-904D-E7FFFC3E2BED}" type="presParOf" srcId="{536A9C39-054D-4E0F-A2CC-3351C7D0E0B9}" destId="{D72A07D8-02A1-45E1-9B40-D4D2EA30652C}" srcOrd="1" destOrd="0" presId="urn:microsoft.com/office/officeart/2005/8/layout/cycle2"/>
    <dgm:cxn modelId="{C1201896-3986-49CD-8E95-8A9E1FE39ABA}" type="presParOf" srcId="{D72A07D8-02A1-45E1-9B40-D4D2EA30652C}" destId="{13DFC825-667C-48C8-BBF5-F32B1A6D718A}" srcOrd="0" destOrd="0" presId="urn:microsoft.com/office/officeart/2005/8/layout/cycle2"/>
    <dgm:cxn modelId="{A9B1937A-4E6B-4ABA-BE08-977A397FA478}" type="presParOf" srcId="{536A9C39-054D-4E0F-A2CC-3351C7D0E0B9}" destId="{E05BA1C9-4BE2-4402-9E47-2DE94F364095}" srcOrd="2" destOrd="0" presId="urn:microsoft.com/office/officeart/2005/8/layout/cycle2"/>
    <dgm:cxn modelId="{033DE6E2-2559-4A37-BC19-C8FBE3B5AF9B}" type="presParOf" srcId="{536A9C39-054D-4E0F-A2CC-3351C7D0E0B9}" destId="{54A43A17-D761-42E3-AC54-D07DF441D087}" srcOrd="3" destOrd="0" presId="urn:microsoft.com/office/officeart/2005/8/layout/cycle2"/>
    <dgm:cxn modelId="{3BB5112C-1DE2-4AE9-B7F5-6EA7740553E8}" type="presParOf" srcId="{54A43A17-D761-42E3-AC54-D07DF441D087}" destId="{054DA7CB-09C6-4A3B-8A2C-9AD8522DAE7A}" srcOrd="0" destOrd="0" presId="urn:microsoft.com/office/officeart/2005/8/layout/cycle2"/>
    <dgm:cxn modelId="{4D5373F1-75F6-4242-89AA-121FD13D5A6D}" type="presParOf" srcId="{536A9C39-054D-4E0F-A2CC-3351C7D0E0B9}" destId="{CE8C47AD-C016-4495-9B48-9478AF165337}" srcOrd="4" destOrd="0" presId="urn:microsoft.com/office/officeart/2005/8/layout/cycle2"/>
    <dgm:cxn modelId="{0BD28B12-E786-4BFC-A902-034102F98BE4}" type="presParOf" srcId="{536A9C39-054D-4E0F-A2CC-3351C7D0E0B9}" destId="{FF8A02F9-F637-4537-B356-915C1B339527}" srcOrd="5" destOrd="0" presId="urn:microsoft.com/office/officeart/2005/8/layout/cycle2"/>
    <dgm:cxn modelId="{E196020A-771C-4A33-B5C3-D0487E090767}" type="presParOf" srcId="{FF8A02F9-F637-4537-B356-915C1B339527}" destId="{1EBB035B-EF11-48C9-9F87-E8D9CD3C90EF}" srcOrd="0" destOrd="0" presId="urn:microsoft.com/office/officeart/2005/8/layout/cycle2"/>
    <dgm:cxn modelId="{0CB72A98-BB64-48B2-9622-62352CDA1745}" type="presParOf" srcId="{536A9C39-054D-4E0F-A2CC-3351C7D0E0B9}" destId="{FF5A417C-5C61-4A0B-8BC1-2E5C4624F1E9}" srcOrd="6" destOrd="0" presId="urn:microsoft.com/office/officeart/2005/8/layout/cycle2"/>
    <dgm:cxn modelId="{2F1B4EF1-51EB-4EAA-AF86-553B0DD69BCF}" type="presParOf" srcId="{536A9C39-054D-4E0F-A2CC-3351C7D0E0B9}" destId="{C47291F3-E795-4A44-96EA-23C5AF22A519}" srcOrd="7" destOrd="0" presId="urn:microsoft.com/office/officeart/2005/8/layout/cycle2"/>
    <dgm:cxn modelId="{6A84EE7B-E8FD-45C0-A50B-F7B648784D8F}" type="presParOf" srcId="{C47291F3-E795-4A44-96EA-23C5AF22A519}" destId="{2E842A96-9645-4591-8AFE-A63BAC6AE2F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9F7CEB-14C1-4B21-8734-435533865D21}" type="doc">
      <dgm:prSet loTypeId="urn:microsoft.com/office/officeart/2005/8/layout/default#3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692D122-8F6B-4973-9DD6-1B06A8C8947C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Қазақстан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мемлекеттілігін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нығайтуға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атсалысу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 </a:t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1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1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100" dirty="0">
            <a:solidFill>
              <a:srgbClr val="3B3B3B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E66ACCA7-D294-465D-972C-CB204DB79B79}" type="parTrans" cxnId="{C8013D97-8C39-490C-BC36-F529F7F8D293}">
      <dgm:prSet/>
      <dgm:spPr/>
      <dgm:t>
        <a:bodyPr/>
        <a:lstStyle/>
        <a:p>
          <a:endParaRPr lang="ru-RU"/>
        </a:p>
      </dgm:t>
    </dgm:pt>
    <dgm:pt modelId="{F993722C-0716-45FD-B4C8-4C00CFAC2BCB}" type="sibTrans" cxnId="{C8013D97-8C39-490C-BC36-F529F7F8D293}">
      <dgm:prSet/>
      <dgm:spPr/>
      <dgm:t>
        <a:bodyPr/>
        <a:lstStyle/>
        <a:p>
          <a:endParaRPr lang="ru-RU"/>
        </a:p>
      </dgm:t>
    </dgm:pt>
    <dgm:pt modelId="{7021D6EB-3964-4AE9-A3F7-8034803AC21E}">
      <dgm:prSet custT="1"/>
      <dgm:spPr/>
      <dgm:t>
        <a:bodyPr/>
        <a:lstStyle/>
        <a:p>
          <a:r>
            <a:rPr lang="ru-RU" sz="3600" b="1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 МҮДДЕ</a:t>
          </a:r>
          <a:endParaRPr lang="ru-RU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F62DEF-FDDA-4909-B745-2252619F786D}" type="parTrans" cxnId="{95F37DFC-F853-4201-9521-77BF065A7B1F}">
      <dgm:prSet/>
      <dgm:spPr/>
      <dgm:t>
        <a:bodyPr/>
        <a:lstStyle/>
        <a:p>
          <a:endParaRPr lang="ru-RU"/>
        </a:p>
      </dgm:t>
    </dgm:pt>
    <dgm:pt modelId="{69D56776-61E0-4DA5-9788-7C7F29FAB815}" type="sibTrans" cxnId="{95F37DFC-F853-4201-9521-77BF065A7B1F}">
      <dgm:prSet/>
      <dgm:spPr/>
      <dgm:t>
        <a:bodyPr/>
        <a:lstStyle/>
        <a:p>
          <a:endParaRPr lang="ru-RU"/>
        </a:p>
      </dgm:t>
    </dgm:pt>
    <dgm:pt modelId="{F809C645-2FDA-4DAD-A19F-C942079BB4D1}">
      <dgm:prSet custT="1"/>
      <dgm:spPr/>
      <dgm:t>
        <a:bodyPr/>
        <a:lstStyle/>
        <a:p>
          <a:r>
            <a:rPr lang="ru-RU" sz="11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Қазақстанның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оңтайлы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имиджін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қалыптастыруға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белсенді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үлес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қосу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 </a:t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738281-BE46-4B50-8060-DD53C71C0218}" type="parTrans" cxnId="{1AC2CC11-85CC-4BB3-AE85-DBCCE5F97E78}">
      <dgm:prSet/>
      <dgm:spPr/>
      <dgm:t>
        <a:bodyPr/>
        <a:lstStyle/>
        <a:p>
          <a:endParaRPr lang="ru-RU"/>
        </a:p>
      </dgm:t>
    </dgm:pt>
    <dgm:pt modelId="{E63E14B6-E00A-45DA-97ED-52E808D0AD37}" type="sibTrans" cxnId="{1AC2CC11-85CC-4BB3-AE85-DBCCE5F97E78}">
      <dgm:prSet/>
      <dgm:spPr/>
      <dgm:t>
        <a:bodyPr/>
        <a:lstStyle/>
        <a:p>
          <a:endParaRPr lang="ru-RU"/>
        </a:p>
      </dgm:t>
    </dgm:pt>
    <dgm:pt modelId="{98A7EE60-4A48-4F3A-BF22-513704ECD185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мұраға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ұқыпты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қарау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</a:t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0EBE5A-3FDD-4FE4-AFB5-A11167297D6C}" type="parTrans" cxnId="{0858C7B4-D3F2-4B35-856D-D69EE348826A}">
      <dgm:prSet/>
      <dgm:spPr/>
      <dgm:t>
        <a:bodyPr/>
        <a:lstStyle/>
        <a:p>
          <a:endParaRPr lang="ru-RU"/>
        </a:p>
      </dgm:t>
    </dgm:pt>
    <dgm:pt modelId="{4A30ED0B-4984-452C-8274-32DE2CD8C505}" type="sibTrans" cxnId="{0858C7B4-D3F2-4B35-856D-D69EE348826A}">
      <dgm:prSet/>
      <dgm:spPr/>
      <dgm:t>
        <a:bodyPr/>
        <a:lstStyle/>
        <a:p>
          <a:endParaRPr lang="ru-RU"/>
        </a:p>
      </dgm:t>
    </dgm:pt>
    <dgm:pt modelId="{6AD82549-12E5-48F4-8783-ED7FDEFF42B1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Қазақ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тілінің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қолдану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аясын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кеңейту</a:t>
          </a:r>
          <a:r>
            <a:rPr lang="ru-RU" sz="11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</a:t>
          </a:r>
          <a:br>
            <a:rPr lang="ru-RU" sz="11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1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D0AA61-929B-43A2-8FE7-381DBB61081E}" type="parTrans" cxnId="{29887B6D-1C58-476C-9F74-CF48098F83C3}">
      <dgm:prSet/>
      <dgm:spPr/>
      <dgm:t>
        <a:bodyPr/>
        <a:lstStyle/>
        <a:p>
          <a:endParaRPr lang="ru-RU"/>
        </a:p>
      </dgm:t>
    </dgm:pt>
    <dgm:pt modelId="{C0CD5AC9-5424-433F-809C-8D55AE8CFBA3}" type="sibTrans" cxnId="{29887B6D-1C58-476C-9F74-CF48098F83C3}">
      <dgm:prSet/>
      <dgm:spPr/>
      <dgm:t>
        <a:bodyPr/>
        <a:lstStyle/>
        <a:p>
          <a:endParaRPr lang="ru-RU"/>
        </a:p>
      </dgm:t>
    </dgm:pt>
    <dgm:pt modelId="{8B4303DD-A722-4765-995E-608A2E464506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Қазақстан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мүддесіне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қызмет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етуге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ұмтылу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 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8299DB-5B94-4FF0-9BF9-321154C51F20}" type="parTrans" cxnId="{C63742D9-15A1-48D7-A8DB-B2DB67D3EBC9}">
      <dgm:prSet/>
      <dgm:spPr/>
      <dgm:t>
        <a:bodyPr/>
        <a:lstStyle/>
        <a:p>
          <a:endParaRPr lang="ru-RU"/>
        </a:p>
      </dgm:t>
    </dgm:pt>
    <dgm:pt modelId="{EBF1191F-0384-44E8-8098-877F9A35CE15}" type="sibTrans" cxnId="{C63742D9-15A1-48D7-A8DB-B2DB67D3EBC9}">
      <dgm:prSet/>
      <dgm:spPr/>
      <dgm:t>
        <a:bodyPr/>
        <a:lstStyle/>
        <a:p>
          <a:endParaRPr lang="ru-RU"/>
        </a:p>
      </dgm:t>
    </dgm:pt>
    <dgm:pt modelId="{F4515F71-7937-4C45-AB59-636A908B358B}">
      <dgm:prSet custT="1"/>
      <dgm:spPr/>
      <dgm:t>
        <a:bodyPr/>
        <a:lstStyle/>
        <a:p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Қазақстанның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қауіпсіздігін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қамтамасыз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етуге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дайын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болу</a:t>
          </a:r>
          <a:endParaRPr lang="ru-RU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3BF642-6EA0-4A39-86F2-632DC52D5A2D}" type="parTrans" cxnId="{BEA73420-EC1D-48E3-A2F8-4447B0616970}">
      <dgm:prSet/>
      <dgm:spPr/>
      <dgm:t>
        <a:bodyPr/>
        <a:lstStyle/>
        <a:p>
          <a:endParaRPr lang="ru-RU"/>
        </a:p>
      </dgm:t>
    </dgm:pt>
    <dgm:pt modelId="{057C71A8-D360-4872-B8CF-AB6696E3A2AE}" type="sibTrans" cxnId="{BEA73420-EC1D-48E3-A2F8-4447B0616970}">
      <dgm:prSet/>
      <dgm:spPr/>
      <dgm:t>
        <a:bodyPr/>
        <a:lstStyle/>
        <a:p>
          <a:endParaRPr lang="ru-RU"/>
        </a:p>
      </dgm:t>
    </dgm:pt>
    <dgm:pt modelId="{ED675B48-425D-4554-941A-3FB7C9B14662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мәдениетті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дәріптеу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A2498E-C597-4BCB-91AA-3FD6AC849BAD}" type="parTrans" cxnId="{FBD59FD4-93C3-4BEA-B2F5-D986EAB0B15B}">
      <dgm:prSet/>
      <dgm:spPr/>
      <dgm:t>
        <a:bodyPr/>
        <a:lstStyle/>
        <a:p>
          <a:endParaRPr lang="ru-RU"/>
        </a:p>
      </dgm:t>
    </dgm:pt>
    <dgm:pt modelId="{CA7D3F72-DAD2-445A-AF3F-9A6F576806E1}" type="sibTrans" cxnId="{FBD59FD4-93C3-4BEA-B2F5-D986EAB0B15B}">
      <dgm:prSet/>
      <dgm:spPr/>
      <dgm:t>
        <a:bodyPr/>
        <a:lstStyle/>
        <a:p>
          <a:endParaRPr lang="ru-RU"/>
        </a:p>
      </dgm:t>
    </dgm:pt>
    <dgm:pt modelId="{66C50F67-BF60-44C2-A750-6C33E5333F87}">
      <dgm:prSet custT="1"/>
      <dgm:spPr/>
      <dgm:t>
        <a:bodyPr/>
        <a:lstStyle/>
        <a:p>
          <a:r>
            <a:rPr lang="ru-RU" sz="1800" b="1" i="1" u="sng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Күтілетін</a:t>
          </a:r>
          <a:r>
            <a:rPr lang="ru-RU" sz="1800" b="1" i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i="1" u="sng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нәтижесі</a:t>
          </a:r>
          <a:r>
            <a:rPr lang="ru-RU" sz="1800" b="1" i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:</a:t>
          </a:r>
        </a:p>
        <a:p>
          <a:r>
            <a:rPr lang="ru-RU" sz="1800" b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Отаншыл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мемлекетшіл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намысшыл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Мемлекеттік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рәміздерді</a:t>
          </a:r>
          <a:r>
            <a:rPr lang="ru-RU" sz="1800" b="1" dirty="0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қадірлейді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Елінің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тарихын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құрметтейді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мирасты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мәдениетті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дәріптейді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</a:p>
        <a:p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Құқықтық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экологиялық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мәдениеті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жоғары</a:t>
          </a:r>
          <a:r>
            <a:rPr lang="ru-RU" sz="1800" b="1" dirty="0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ұстайды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  <a:endParaRPr lang="ru-RU" sz="1800" b="1" dirty="0"/>
        </a:p>
      </dgm:t>
    </dgm:pt>
    <dgm:pt modelId="{13340BE7-325B-4323-BCC4-B3B43D4AED56}" type="parTrans" cxnId="{FB3443DD-14CD-48CA-BE41-C1BA8A0A0CFF}">
      <dgm:prSet/>
      <dgm:spPr/>
      <dgm:t>
        <a:bodyPr/>
        <a:lstStyle/>
        <a:p>
          <a:endParaRPr lang="ru-RU"/>
        </a:p>
      </dgm:t>
    </dgm:pt>
    <dgm:pt modelId="{A32BE7CA-1D44-4B37-AAF6-6DDD80F2388A}" type="sibTrans" cxnId="{FB3443DD-14CD-48CA-BE41-C1BA8A0A0CFF}">
      <dgm:prSet/>
      <dgm:spPr/>
      <dgm:t>
        <a:bodyPr/>
        <a:lstStyle/>
        <a:p>
          <a:endParaRPr lang="ru-RU"/>
        </a:p>
      </dgm:t>
    </dgm:pt>
    <dgm:pt modelId="{1C328922-2B48-4FAC-A1BA-F9D6E495380A}" type="pres">
      <dgm:prSet presAssocID="{EB9F7CEB-14C1-4B21-8734-435533865D2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A06E199-9A68-4C20-90C6-5A73E4D8DEE1}" type="pres">
      <dgm:prSet presAssocID="{8692D122-8F6B-4973-9DD6-1B06A8C8947C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34F99D-457C-4D87-96F8-DD31C3AE88EA}" type="pres">
      <dgm:prSet presAssocID="{F993722C-0716-45FD-B4C8-4C00CFAC2BCB}" presName="sibTrans" presStyleCnt="0"/>
      <dgm:spPr/>
    </dgm:pt>
    <dgm:pt modelId="{3319DD57-2912-4706-8CE7-9898E6FB07A8}" type="pres">
      <dgm:prSet presAssocID="{7021D6EB-3964-4AE9-A3F7-8034803AC21E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C4DDA1-C4AE-438A-87A4-5901210E866D}" type="pres">
      <dgm:prSet presAssocID="{69D56776-61E0-4DA5-9788-7C7F29FAB815}" presName="sibTrans" presStyleCnt="0"/>
      <dgm:spPr/>
    </dgm:pt>
    <dgm:pt modelId="{1820B345-C971-481A-8A58-46594F553B4C}" type="pres">
      <dgm:prSet presAssocID="{F809C645-2FDA-4DAD-A19F-C942079BB4D1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017B06-BBDA-424C-B9D9-F95F20322AB3}" type="pres">
      <dgm:prSet presAssocID="{E63E14B6-E00A-45DA-97ED-52E808D0AD37}" presName="sibTrans" presStyleCnt="0"/>
      <dgm:spPr/>
    </dgm:pt>
    <dgm:pt modelId="{6B6AAEFF-0EF9-45D2-ADCC-9F13156898C8}" type="pres">
      <dgm:prSet presAssocID="{98A7EE60-4A48-4F3A-BF22-513704ECD185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4F64C8-4A43-4C36-97CB-96A15600B4EB}" type="pres">
      <dgm:prSet presAssocID="{4A30ED0B-4984-452C-8274-32DE2CD8C505}" presName="sibTrans" presStyleCnt="0"/>
      <dgm:spPr/>
    </dgm:pt>
    <dgm:pt modelId="{FB349FF5-F2DB-449C-A349-57A29FD4B8B8}" type="pres">
      <dgm:prSet presAssocID="{6AD82549-12E5-48F4-8783-ED7FDEFF42B1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E993DF-7FBD-4900-B232-F32306D2C957}" type="pres">
      <dgm:prSet presAssocID="{C0CD5AC9-5424-433F-809C-8D55AE8CFBA3}" presName="sibTrans" presStyleCnt="0"/>
      <dgm:spPr/>
    </dgm:pt>
    <dgm:pt modelId="{B0FBD748-CCE0-4826-BC85-6483C45CC07E}" type="pres">
      <dgm:prSet presAssocID="{8B4303DD-A722-4765-995E-608A2E464506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0022CA-9DBB-41DE-ADD7-C4000FC87CF2}" type="pres">
      <dgm:prSet presAssocID="{EBF1191F-0384-44E8-8098-877F9A35CE15}" presName="sibTrans" presStyleCnt="0"/>
      <dgm:spPr/>
    </dgm:pt>
    <dgm:pt modelId="{5F42DEAD-64D8-4CF5-9ED3-97A2F36EAD39}" type="pres">
      <dgm:prSet presAssocID="{F4515F71-7937-4C45-AB59-636A908B358B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AB63F9-CC87-4103-9C7E-35CBE3011F4F}" type="pres">
      <dgm:prSet presAssocID="{057C71A8-D360-4872-B8CF-AB6696E3A2AE}" presName="sibTrans" presStyleCnt="0"/>
      <dgm:spPr/>
    </dgm:pt>
    <dgm:pt modelId="{963A0E78-06C6-4626-9D85-1887BBBB7B91}" type="pres">
      <dgm:prSet presAssocID="{ED675B48-425D-4554-941A-3FB7C9B14662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ACBD69-B618-4913-9DBA-CC642B6983B4}" type="pres">
      <dgm:prSet presAssocID="{CA7D3F72-DAD2-445A-AF3F-9A6F576806E1}" presName="sibTrans" presStyleCnt="0"/>
      <dgm:spPr/>
    </dgm:pt>
    <dgm:pt modelId="{0143067B-5953-451B-A437-B6989CB5033C}" type="pres">
      <dgm:prSet presAssocID="{66C50F67-BF60-44C2-A750-6C33E5333F87}" presName="node" presStyleLbl="node1" presStyleIdx="8" presStyleCnt="9" custScaleX="398518" custScaleY="1526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9B96EA-9813-4F32-836F-D04F09481D79}" type="presOf" srcId="{ED675B48-425D-4554-941A-3FB7C9B14662}" destId="{963A0E78-06C6-4626-9D85-1887BBBB7B91}" srcOrd="0" destOrd="0" presId="urn:microsoft.com/office/officeart/2005/8/layout/default#3"/>
    <dgm:cxn modelId="{ADAFA61D-5C92-4DB5-A565-95E6B87EA8CF}" type="presOf" srcId="{EB9F7CEB-14C1-4B21-8734-435533865D21}" destId="{1C328922-2B48-4FAC-A1BA-F9D6E495380A}" srcOrd="0" destOrd="0" presId="urn:microsoft.com/office/officeart/2005/8/layout/default#3"/>
    <dgm:cxn modelId="{4E1C53FC-9376-4E75-A9B0-A58514C6F154}" type="presOf" srcId="{7021D6EB-3964-4AE9-A3F7-8034803AC21E}" destId="{3319DD57-2912-4706-8CE7-9898E6FB07A8}" srcOrd="0" destOrd="0" presId="urn:microsoft.com/office/officeart/2005/8/layout/default#3"/>
    <dgm:cxn modelId="{F72FBD15-0AFD-4992-988C-4E8B5BDD614F}" type="presOf" srcId="{98A7EE60-4A48-4F3A-BF22-513704ECD185}" destId="{6B6AAEFF-0EF9-45D2-ADCC-9F13156898C8}" srcOrd="0" destOrd="0" presId="urn:microsoft.com/office/officeart/2005/8/layout/default#3"/>
    <dgm:cxn modelId="{1AC2CC11-85CC-4BB3-AE85-DBCCE5F97E78}" srcId="{EB9F7CEB-14C1-4B21-8734-435533865D21}" destId="{F809C645-2FDA-4DAD-A19F-C942079BB4D1}" srcOrd="2" destOrd="0" parTransId="{E3738281-BE46-4B50-8060-DD53C71C0218}" sibTransId="{E63E14B6-E00A-45DA-97ED-52E808D0AD37}"/>
    <dgm:cxn modelId="{2175F3F4-4701-45E2-B80A-C967FD5C14B6}" type="presOf" srcId="{6AD82549-12E5-48F4-8783-ED7FDEFF42B1}" destId="{FB349FF5-F2DB-449C-A349-57A29FD4B8B8}" srcOrd="0" destOrd="0" presId="urn:microsoft.com/office/officeart/2005/8/layout/default#3"/>
    <dgm:cxn modelId="{FB3443DD-14CD-48CA-BE41-C1BA8A0A0CFF}" srcId="{EB9F7CEB-14C1-4B21-8734-435533865D21}" destId="{66C50F67-BF60-44C2-A750-6C33E5333F87}" srcOrd="8" destOrd="0" parTransId="{13340BE7-325B-4323-BCC4-B3B43D4AED56}" sibTransId="{A32BE7CA-1D44-4B37-AAF6-6DDD80F2388A}"/>
    <dgm:cxn modelId="{A86DCEA8-AC03-4124-9A0F-B74E506EA2FA}" type="presOf" srcId="{8692D122-8F6B-4973-9DD6-1B06A8C8947C}" destId="{FA06E199-9A68-4C20-90C6-5A73E4D8DEE1}" srcOrd="0" destOrd="0" presId="urn:microsoft.com/office/officeart/2005/8/layout/default#3"/>
    <dgm:cxn modelId="{E4D3CE9B-DB0C-43DB-8049-5AAC11E0B793}" type="presOf" srcId="{8B4303DD-A722-4765-995E-608A2E464506}" destId="{B0FBD748-CCE0-4826-BC85-6483C45CC07E}" srcOrd="0" destOrd="0" presId="urn:microsoft.com/office/officeart/2005/8/layout/default#3"/>
    <dgm:cxn modelId="{C63742D9-15A1-48D7-A8DB-B2DB67D3EBC9}" srcId="{EB9F7CEB-14C1-4B21-8734-435533865D21}" destId="{8B4303DD-A722-4765-995E-608A2E464506}" srcOrd="5" destOrd="0" parTransId="{D38299DB-5B94-4FF0-9BF9-321154C51F20}" sibTransId="{EBF1191F-0384-44E8-8098-877F9A35CE15}"/>
    <dgm:cxn modelId="{B585E12C-9E08-4BCF-9038-5E7506136406}" type="presOf" srcId="{66C50F67-BF60-44C2-A750-6C33E5333F87}" destId="{0143067B-5953-451B-A437-B6989CB5033C}" srcOrd="0" destOrd="0" presId="urn:microsoft.com/office/officeart/2005/8/layout/default#3"/>
    <dgm:cxn modelId="{434CF78F-BFBD-4B9A-B2F2-13A1E24E0B4C}" type="presOf" srcId="{F4515F71-7937-4C45-AB59-636A908B358B}" destId="{5F42DEAD-64D8-4CF5-9ED3-97A2F36EAD39}" srcOrd="0" destOrd="0" presId="urn:microsoft.com/office/officeart/2005/8/layout/default#3"/>
    <dgm:cxn modelId="{BEA73420-EC1D-48E3-A2F8-4447B0616970}" srcId="{EB9F7CEB-14C1-4B21-8734-435533865D21}" destId="{F4515F71-7937-4C45-AB59-636A908B358B}" srcOrd="6" destOrd="0" parTransId="{7A3BF642-6EA0-4A39-86F2-632DC52D5A2D}" sibTransId="{057C71A8-D360-4872-B8CF-AB6696E3A2AE}"/>
    <dgm:cxn modelId="{C8013D97-8C39-490C-BC36-F529F7F8D293}" srcId="{EB9F7CEB-14C1-4B21-8734-435533865D21}" destId="{8692D122-8F6B-4973-9DD6-1B06A8C8947C}" srcOrd="0" destOrd="0" parTransId="{E66ACCA7-D294-465D-972C-CB204DB79B79}" sibTransId="{F993722C-0716-45FD-B4C8-4C00CFAC2BCB}"/>
    <dgm:cxn modelId="{0858C7B4-D3F2-4B35-856D-D69EE348826A}" srcId="{EB9F7CEB-14C1-4B21-8734-435533865D21}" destId="{98A7EE60-4A48-4F3A-BF22-513704ECD185}" srcOrd="3" destOrd="0" parTransId="{380EBE5A-3FDD-4FE4-AFB5-A11167297D6C}" sibTransId="{4A30ED0B-4984-452C-8274-32DE2CD8C505}"/>
    <dgm:cxn modelId="{FBD59FD4-93C3-4BEA-B2F5-D986EAB0B15B}" srcId="{EB9F7CEB-14C1-4B21-8734-435533865D21}" destId="{ED675B48-425D-4554-941A-3FB7C9B14662}" srcOrd="7" destOrd="0" parTransId="{68A2498E-C597-4BCB-91AA-3FD6AC849BAD}" sibTransId="{CA7D3F72-DAD2-445A-AF3F-9A6F576806E1}"/>
    <dgm:cxn modelId="{F6FD4051-DBAE-46F9-BE88-2BA8D42D7485}" type="presOf" srcId="{F809C645-2FDA-4DAD-A19F-C942079BB4D1}" destId="{1820B345-C971-481A-8A58-46594F553B4C}" srcOrd="0" destOrd="0" presId="urn:microsoft.com/office/officeart/2005/8/layout/default#3"/>
    <dgm:cxn modelId="{29887B6D-1C58-476C-9F74-CF48098F83C3}" srcId="{EB9F7CEB-14C1-4B21-8734-435533865D21}" destId="{6AD82549-12E5-48F4-8783-ED7FDEFF42B1}" srcOrd="4" destOrd="0" parTransId="{F8D0AA61-929B-43A2-8FE7-381DBB61081E}" sibTransId="{C0CD5AC9-5424-433F-809C-8D55AE8CFBA3}"/>
    <dgm:cxn modelId="{95F37DFC-F853-4201-9521-77BF065A7B1F}" srcId="{EB9F7CEB-14C1-4B21-8734-435533865D21}" destId="{7021D6EB-3964-4AE9-A3F7-8034803AC21E}" srcOrd="1" destOrd="0" parTransId="{26F62DEF-FDDA-4909-B745-2252619F786D}" sibTransId="{69D56776-61E0-4DA5-9788-7C7F29FAB815}"/>
    <dgm:cxn modelId="{E353E382-F70E-43EF-B5DE-757A10AE446D}" type="presParOf" srcId="{1C328922-2B48-4FAC-A1BA-F9D6E495380A}" destId="{FA06E199-9A68-4C20-90C6-5A73E4D8DEE1}" srcOrd="0" destOrd="0" presId="urn:microsoft.com/office/officeart/2005/8/layout/default#3"/>
    <dgm:cxn modelId="{F02F3F6A-6EB5-4D0B-B244-AFFDE0DDE9B8}" type="presParOf" srcId="{1C328922-2B48-4FAC-A1BA-F9D6E495380A}" destId="{3E34F99D-457C-4D87-96F8-DD31C3AE88EA}" srcOrd="1" destOrd="0" presId="urn:microsoft.com/office/officeart/2005/8/layout/default#3"/>
    <dgm:cxn modelId="{EBAA7090-3619-46FF-A921-555AC6CBD0D5}" type="presParOf" srcId="{1C328922-2B48-4FAC-A1BA-F9D6E495380A}" destId="{3319DD57-2912-4706-8CE7-9898E6FB07A8}" srcOrd="2" destOrd="0" presId="urn:microsoft.com/office/officeart/2005/8/layout/default#3"/>
    <dgm:cxn modelId="{CC75BBC3-9160-4C9A-A052-C108119386ED}" type="presParOf" srcId="{1C328922-2B48-4FAC-A1BA-F9D6E495380A}" destId="{89C4DDA1-C4AE-438A-87A4-5901210E866D}" srcOrd="3" destOrd="0" presId="urn:microsoft.com/office/officeart/2005/8/layout/default#3"/>
    <dgm:cxn modelId="{C459E94C-ECD5-4346-BE0A-AF2E8C17DDBF}" type="presParOf" srcId="{1C328922-2B48-4FAC-A1BA-F9D6E495380A}" destId="{1820B345-C971-481A-8A58-46594F553B4C}" srcOrd="4" destOrd="0" presId="urn:microsoft.com/office/officeart/2005/8/layout/default#3"/>
    <dgm:cxn modelId="{97DFA5BB-3090-45E9-8756-A86E7FC8790A}" type="presParOf" srcId="{1C328922-2B48-4FAC-A1BA-F9D6E495380A}" destId="{8B017B06-BBDA-424C-B9D9-F95F20322AB3}" srcOrd="5" destOrd="0" presId="urn:microsoft.com/office/officeart/2005/8/layout/default#3"/>
    <dgm:cxn modelId="{39DD80CF-BCC5-41B9-88D4-01F8FC8442F7}" type="presParOf" srcId="{1C328922-2B48-4FAC-A1BA-F9D6E495380A}" destId="{6B6AAEFF-0EF9-45D2-ADCC-9F13156898C8}" srcOrd="6" destOrd="0" presId="urn:microsoft.com/office/officeart/2005/8/layout/default#3"/>
    <dgm:cxn modelId="{9235F4BC-3587-48FC-A4F2-0DBA66C1CB10}" type="presParOf" srcId="{1C328922-2B48-4FAC-A1BA-F9D6E495380A}" destId="{594F64C8-4A43-4C36-97CB-96A15600B4EB}" srcOrd="7" destOrd="0" presId="urn:microsoft.com/office/officeart/2005/8/layout/default#3"/>
    <dgm:cxn modelId="{45CAC731-74CE-4229-AD8E-39EEC6B8B8A1}" type="presParOf" srcId="{1C328922-2B48-4FAC-A1BA-F9D6E495380A}" destId="{FB349FF5-F2DB-449C-A349-57A29FD4B8B8}" srcOrd="8" destOrd="0" presId="urn:microsoft.com/office/officeart/2005/8/layout/default#3"/>
    <dgm:cxn modelId="{3283B855-63CA-47AB-993A-BA42AE27EC6A}" type="presParOf" srcId="{1C328922-2B48-4FAC-A1BA-F9D6E495380A}" destId="{E3E993DF-7FBD-4900-B232-F32306D2C957}" srcOrd="9" destOrd="0" presId="urn:microsoft.com/office/officeart/2005/8/layout/default#3"/>
    <dgm:cxn modelId="{71B701C4-923C-4A36-B694-C278673F4218}" type="presParOf" srcId="{1C328922-2B48-4FAC-A1BA-F9D6E495380A}" destId="{B0FBD748-CCE0-4826-BC85-6483C45CC07E}" srcOrd="10" destOrd="0" presId="urn:microsoft.com/office/officeart/2005/8/layout/default#3"/>
    <dgm:cxn modelId="{87698874-09FF-416C-9756-03E0BB34D3D2}" type="presParOf" srcId="{1C328922-2B48-4FAC-A1BA-F9D6E495380A}" destId="{030022CA-9DBB-41DE-ADD7-C4000FC87CF2}" srcOrd="11" destOrd="0" presId="urn:microsoft.com/office/officeart/2005/8/layout/default#3"/>
    <dgm:cxn modelId="{4205858F-A3A6-4001-9EDF-C71CC6B3F4E1}" type="presParOf" srcId="{1C328922-2B48-4FAC-A1BA-F9D6E495380A}" destId="{5F42DEAD-64D8-4CF5-9ED3-97A2F36EAD39}" srcOrd="12" destOrd="0" presId="urn:microsoft.com/office/officeart/2005/8/layout/default#3"/>
    <dgm:cxn modelId="{803FC2AC-E2F0-4948-B3C4-025086011771}" type="presParOf" srcId="{1C328922-2B48-4FAC-A1BA-F9D6E495380A}" destId="{E1AB63F9-CC87-4103-9C7E-35CBE3011F4F}" srcOrd="13" destOrd="0" presId="urn:microsoft.com/office/officeart/2005/8/layout/default#3"/>
    <dgm:cxn modelId="{A44C266B-C797-42DC-BE49-35B54B6D2B35}" type="presParOf" srcId="{1C328922-2B48-4FAC-A1BA-F9D6E495380A}" destId="{963A0E78-06C6-4626-9D85-1887BBBB7B91}" srcOrd="14" destOrd="0" presId="urn:microsoft.com/office/officeart/2005/8/layout/default#3"/>
    <dgm:cxn modelId="{128684EE-BC66-4659-9865-3A342967850E}" type="presParOf" srcId="{1C328922-2B48-4FAC-A1BA-F9D6E495380A}" destId="{79ACBD69-B618-4913-9DBA-CC642B6983B4}" srcOrd="15" destOrd="0" presId="urn:microsoft.com/office/officeart/2005/8/layout/default#3"/>
    <dgm:cxn modelId="{ED0E0F58-7DF5-45D6-8BAD-F88AB8263F00}" type="presParOf" srcId="{1C328922-2B48-4FAC-A1BA-F9D6E495380A}" destId="{0143067B-5953-451B-A437-B6989CB5033C}" srcOrd="16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9F7CEB-14C1-4B21-8734-435533865D21}" type="doc">
      <dgm:prSet loTypeId="urn:microsoft.com/office/officeart/2005/8/layout/default#3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692D122-8F6B-4973-9DD6-1B06A8C8947C}">
      <dgm:prSet custT="1"/>
      <dgm:spPr/>
      <dgm:t>
        <a:bodyPr/>
        <a:lstStyle/>
        <a:p>
          <a:r>
            <a:rPr lang="ru-RU" sz="18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Адал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еңбекті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құрметтеу</a:t>
          </a:r>
          <a:r>
            <a:rPr lang="ru-RU" sz="18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1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1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100" dirty="0">
            <a:solidFill>
              <a:srgbClr val="3B3B3B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E66ACCA7-D294-465D-972C-CB204DB79B79}" type="parTrans" cxnId="{C8013D97-8C39-490C-BC36-F529F7F8D293}">
      <dgm:prSet/>
      <dgm:spPr/>
      <dgm:t>
        <a:bodyPr/>
        <a:lstStyle/>
        <a:p>
          <a:endParaRPr lang="ru-RU"/>
        </a:p>
      </dgm:t>
    </dgm:pt>
    <dgm:pt modelId="{F993722C-0716-45FD-B4C8-4C00CFAC2BCB}" type="sibTrans" cxnId="{C8013D97-8C39-490C-BC36-F529F7F8D293}">
      <dgm:prSet/>
      <dgm:spPr/>
      <dgm:t>
        <a:bodyPr/>
        <a:lstStyle/>
        <a:p>
          <a:endParaRPr lang="ru-RU"/>
        </a:p>
      </dgm:t>
    </dgm:pt>
    <dgm:pt modelId="{7021D6EB-3964-4AE9-A3F7-8034803AC21E}">
      <dgm:prSet custT="1"/>
      <dgm:spPr/>
      <dgm:t>
        <a:bodyPr/>
        <a:lstStyle/>
        <a:p>
          <a:r>
            <a:rPr lang="ru-RU" sz="3600" b="1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АР-ҰЯТ</a:t>
          </a:r>
          <a:endParaRPr lang="ru-RU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F62DEF-FDDA-4909-B745-2252619F786D}" type="parTrans" cxnId="{95F37DFC-F853-4201-9521-77BF065A7B1F}">
      <dgm:prSet/>
      <dgm:spPr/>
      <dgm:t>
        <a:bodyPr/>
        <a:lstStyle/>
        <a:p>
          <a:endParaRPr lang="ru-RU"/>
        </a:p>
      </dgm:t>
    </dgm:pt>
    <dgm:pt modelId="{69D56776-61E0-4DA5-9788-7C7F29FAB815}" type="sibTrans" cxnId="{95F37DFC-F853-4201-9521-77BF065A7B1F}">
      <dgm:prSet/>
      <dgm:spPr/>
      <dgm:t>
        <a:bodyPr/>
        <a:lstStyle/>
        <a:p>
          <a:endParaRPr lang="ru-RU"/>
        </a:p>
      </dgm:t>
    </dgm:pt>
    <dgm:pt modelId="{F809C645-2FDA-4DAD-A19F-C942079BB4D1}">
      <dgm:prSet custT="1"/>
      <dgm:spPr/>
      <dgm:t>
        <a:bodyPr/>
        <a:lstStyle/>
        <a:p>
          <a:r>
            <a:rPr lang="ru-RU" sz="1600" b="1" dirty="0" err="1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Өзің</a:t>
          </a:r>
          <a:r>
            <a:rPr lang="ru-RU" sz="1600" b="1" dirty="0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отбасының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балабақшасының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Отанның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бір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мүшесі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екенін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сезіну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738281-BE46-4B50-8060-DD53C71C0218}" type="parTrans" cxnId="{1AC2CC11-85CC-4BB3-AE85-DBCCE5F97E78}">
      <dgm:prSet/>
      <dgm:spPr/>
      <dgm:t>
        <a:bodyPr/>
        <a:lstStyle/>
        <a:p>
          <a:endParaRPr lang="ru-RU"/>
        </a:p>
      </dgm:t>
    </dgm:pt>
    <dgm:pt modelId="{E63E14B6-E00A-45DA-97ED-52E808D0AD37}" type="sibTrans" cxnId="{1AC2CC11-85CC-4BB3-AE85-DBCCE5F97E78}">
      <dgm:prSet/>
      <dgm:spPr/>
      <dgm:t>
        <a:bodyPr/>
        <a:lstStyle/>
        <a:p>
          <a:endParaRPr lang="ru-RU"/>
        </a:p>
      </dgm:t>
    </dgm:pt>
    <dgm:pt modelId="{98A7EE60-4A48-4F3A-BF22-513704ECD185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Достарына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отбасы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мүшелеріне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қамқор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болу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0EBE5A-3FDD-4FE4-AFB5-A11167297D6C}" type="parTrans" cxnId="{0858C7B4-D3F2-4B35-856D-D69EE348826A}">
      <dgm:prSet/>
      <dgm:spPr/>
      <dgm:t>
        <a:bodyPr/>
        <a:lstStyle/>
        <a:p>
          <a:endParaRPr lang="ru-RU"/>
        </a:p>
      </dgm:t>
    </dgm:pt>
    <dgm:pt modelId="{4A30ED0B-4984-452C-8274-32DE2CD8C505}" type="sibTrans" cxnId="{0858C7B4-D3F2-4B35-856D-D69EE348826A}">
      <dgm:prSet/>
      <dgm:spPr/>
      <dgm:t>
        <a:bodyPr/>
        <a:lstStyle/>
        <a:p>
          <a:endParaRPr lang="ru-RU"/>
        </a:p>
      </dgm:t>
    </dgm:pt>
    <dgm:pt modelId="{6AD82549-12E5-48F4-8783-ED7FDEFF42B1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Әдеп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нормаларын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ұстану</a:t>
          </a:r>
          <a:endParaRPr lang="ru-RU" sz="11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D0AA61-929B-43A2-8FE7-381DBB61081E}" type="parTrans" cxnId="{29887B6D-1C58-476C-9F74-CF48098F83C3}">
      <dgm:prSet/>
      <dgm:spPr/>
      <dgm:t>
        <a:bodyPr/>
        <a:lstStyle/>
        <a:p>
          <a:endParaRPr lang="ru-RU"/>
        </a:p>
      </dgm:t>
    </dgm:pt>
    <dgm:pt modelId="{C0CD5AC9-5424-433F-809C-8D55AE8CFBA3}" type="sibTrans" cxnId="{29887B6D-1C58-476C-9F74-CF48098F83C3}">
      <dgm:prSet/>
      <dgm:spPr/>
      <dgm:t>
        <a:bodyPr/>
        <a:lstStyle/>
        <a:p>
          <a:endParaRPr lang="ru-RU"/>
        </a:p>
      </dgm:t>
    </dgm:pt>
    <dgm:pt modelId="{8B4303DD-A722-4765-995E-608A2E464506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Сөзіне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берік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ісіне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адал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болу 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8299DB-5B94-4FF0-9BF9-321154C51F20}" type="parTrans" cxnId="{C63742D9-15A1-48D7-A8DB-B2DB67D3EBC9}">
      <dgm:prSet/>
      <dgm:spPr/>
      <dgm:t>
        <a:bodyPr/>
        <a:lstStyle/>
        <a:p>
          <a:endParaRPr lang="ru-RU"/>
        </a:p>
      </dgm:t>
    </dgm:pt>
    <dgm:pt modelId="{EBF1191F-0384-44E8-8098-877F9A35CE15}" type="sibTrans" cxnId="{C63742D9-15A1-48D7-A8DB-B2DB67D3EBC9}">
      <dgm:prSet/>
      <dgm:spPr/>
      <dgm:t>
        <a:bodyPr/>
        <a:lstStyle/>
        <a:p>
          <a:endParaRPr lang="ru-RU"/>
        </a:p>
      </dgm:t>
    </dgm:pt>
    <dgm:pt modelId="{F4515F71-7937-4C45-AB59-636A908B358B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Мейірімділік</a:t>
          </a:r>
          <a:endParaRPr lang="ru-RU" sz="1800" b="1" dirty="0">
            <a:solidFill>
              <a:srgbClr val="3B3B3B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таныту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3BF642-6EA0-4A39-86F2-632DC52D5A2D}" type="parTrans" cxnId="{BEA73420-EC1D-48E3-A2F8-4447B0616970}">
      <dgm:prSet/>
      <dgm:spPr/>
      <dgm:t>
        <a:bodyPr/>
        <a:lstStyle/>
        <a:p>
          <a:endParaRPr lang="ru-RU"/>
        </a:p>
      </dgm:t>
    </dgm:pt>
    <dgm:pt modelId="{057C71A8-D360-4872-B8CF-AB6696E3A2AE}" type="sibTrans" cxnId="{BEA73420-EC1D-48E3-A2F8-4447B0616970}">
      <dgm:prSet/>
      <dgm:spPr/>
      <dgm:t>
        <a:bodyPr/>
        <a:lstStyle/>
        <a:p>
          <a:endParaRPr lang="ru-RU"/>
        </a:p>
      </dgm:t>
    </dgm:pt>
    <dgm:pt modelId="{ED675B48-425D-4554-941A-3FB7C9B14662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Шешім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қабылдай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білу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жауапкершілікті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сезіну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A2498E-C597-4BCB-91AA-3FD6AC849BAD}" type="parTrans" cxnId="{FBD59FD4-93C3-4BEA-B2F5-D986EAB0B15B}">
      <dgm:prSet/>
      <dgm:spPr/>
      <dgm:t>
        <a:bodyPr/>
        <a:lstStyle/>
        <a:p>
          <a:endParaRPr lang="ru-RU"/>
        </a:p>
      </dgm:t>
    </dgm:pt>
    <dgm:pt modelId="{CA7D3F72-DAD2-445A-AF3F-9A6F576806E1}" type="sibTrans" cxnId="{FBD59FD4-93C3-4BEA-B2F5-D986EAB0B15B}">
      <dgm:prSet/>
      <dgm:spPr/>
      <dgm:t>
        <a:bodyPr/>
        <a:lstStyle/>
        <a:p>
          <a:endParaRPr lang="ru-RU"/>
        </a:p>
      </dgm:t>
    </dgm:pt>
    <dgm:pt modelId="{66C50F67-BF60-44C2-A750-6C33E5333F87}">
      <dgm:prSet custT="1"/>
      <dgm:spPr/>
      <dgm:t>
        <a:bodyPr/>
        <a:lstStyle/>
        <a:p>
          <a:r>
            <a:rPr lang="ru-RU" sz="1800" b="1" i="1" u="sng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Күтілетін</a:t>
          </a:r>
          <a:r>
            <a:rPr lang="ru-RU" sz="1800" b="1" i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i="1" u="sng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нәтижесі</a:t>
          </a:r>
          <a:r>
            <a:rPr lang="ru-RU" sz="1800" b="1" i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:</a:t>
          </a:r>
        </a:p>
        <a:p>
          <a:r>
            <a:rPr lang="ru-RU" sz="1800" b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Ар-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ұят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адалдықты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жоғары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бағалайды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Сөзіне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берік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ісіне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жауапкершілік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танытады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Ата-анасына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сүйіспеншілікпен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қарайды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Достарын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сыныптастарын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сыйлайды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Кішіге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ізет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үлкенге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құрметкөрсетеді</a:t>
          </a:r>
          <a:endParaRPr lang="ru-RU" sz="1800" b="1" dirty="0"/>
        </a:p>
      </dgm:t>
    </dgm:pt>
    <dgm:pt modelId="{13340BE7-325B-4323-BCC4-B3B43D4AED56}" type="parTrans" cxnId="{FB3443DD-14CD-48CA-BE41-C1BA8A0A0CFF}">
      <dgm:prSet/>
      <dgm:spPr/>
      <dgm:t>
        <a:bodyPr/>
        <a:lstStyle/>
        <a:p>
          <a:endParaRPr lang="ru-RU"/>
        </a:p>
      </dgm:t>
    </dgm:pt>
    <dgm:pt modelId="{A32BE7CA-1D44-4B37-AAF6-6DDD80F2388A}" type="sibTrans" cxnId="{FB3443DD-14CD-48CA-BE41-C1BA8A0A0CFF}">
      <dgm:prSet/>
      <dgm:spPr/>
      <dgm:t>
        <a:bodyPr/>
        <a:lstStyle/>
        <a:p>
          <a:endParaRPr lang="ru-RU"/>
        </a:p>
      </dgm:t>
    </dgm:pt>
    <dgm:pt modelId="{1C328922-2B48-4FAC-A1BA-F9D6E495380A}" type="pres">
      <dgm:prSet presAssocID="{EB9F7CEB-14C1-4B21-8734-435533865D2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A06E199-9A68-4C20-90C6-5A73E4D8DEE1}" type="pres">
      <dgm:prSet presAssocID="{8692D122-8F6B-4973-9DD6-1B06A8C8947C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34F99D-457C-4D87-96F8-DD31C3AE88EA}" type="pres">
      <dgm:prSet presAssocID="{F993722C-0716-45FD-B4C8-4C00CFAC2BCB}" presName="sibTrans" presStyleCnt="0"/>
      <dgm:spPr/>
    </dgm:pt>
    <dgm:pt modelId="{3319DD57-2912-4706-8CE7-9898E6FB07A8}" type="pres">
      <dgm:prSet presAssocID="{7021D6EB-3964-4AE9-A3F7-8034803AC21E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C4DDA1-C4AE-438A-87A4-5901210E866D}" type="pres">
      <dgm:prSet presAssocID="{69D56776-61E0-4DA5-9788-7C7F29FAB815}" presName="sibTrans" presStyleCnt="0"/>
      <dgm:spPr/>
    </dgm:pt>
    <dgm:pt modelId="{1820B345-C971-481A-8A58-46594F553B4C}" type="pres">
      <dgm:prSet presAssocID="{F809C645-2FDA-4DAD-A19F-C942079BB4D1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017B06-BBDA-424C-B9D9-F95F20322AB3}" type="pres">
      <dgm:prSet presAssocID="{E63E14B6-E00A-45DA-97ED-52E808D0AD37}" presName="sibTrans" presStyleCnt="0"/>
      <dgm:spPr/>
    </dgm:pt>
    <dgm:pt modelId="{6B6AAEFF-0EF9-45D2-ADCC-9F13156898C8}" type="pres">
      <dgm:prSet presAssocID="{98A7EE60-4A48-4F3A-BF22-513704ECD185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4F64C8-4A43-4C36-97CB-96A15600B4EB}" type="pres">
      <dgm:prSet presAssocID="{4A30ED0B-4984-452C-8274-32DE2CD8C505}" presName="sibTrans" presStyleCnt="0"/>
      <dgm:spPr/>
    </dgm:pt>
    <dgm:pt modelId="{FB349FF5-F2DB-449C-A349-57A29FD4B8B8}" type="pres">
      <dgm:prSet presAssocID="{6AD82549-12E5-48F4-8783-ED7FDEFF42B1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E993DF-7FBD-4900-B232-F32306D2C957}" type="pres">
      <dgm:prSet presAssocID="{C0CD5AC9-5424-433F-809C-8D55AE8CFBA3}" presName="sibTrans" presStyleCnt="0"/>
      <dgm:spPr/>
    </dgm:pt>
    <dgm:pt modelId="{B0FBD748-CCE0-4826-BC85-6483C45CC07E}" type="pres">
      <dgm:prSet presAssocID="{8B4303DD-A722-4765-995E-608A2E464506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0022CA-9DBB-41DE-ADD7-C4000FC87CF2}" type="pres">
      <dgm:prSet presAssocID="{EBF1191F-0384-44E8-8098-877F9A35CE15}" presName="sibTrans" presStyleCnt="0"/>
      <dgm:spPr/>
    </dgm:pt>
    <dgm:pt modelId="{5F42DEAD-64D8-4CF5-9ED3-97A2F36EAD39}" type="pres">
      <dgm:prSet presAssocID="{F4515F71-7937-4C45-AB59-636A908B358B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AB63F9-CC87-4103-9C7E-35CBE3011F4F}" type="pres">
      <dgm:prSet presAssocID="{057C71A8-D360-4872-B8CF-AB6696E3A2AE}" presName="sibTrans" presStyleCnt="0"/>
      <dgm:spPr/>
    </dgm:pt>
    <dgm:pt modelId="{963A0E78-06C6-4626-9D85-1887BBBB7B91}" type="pres">
      <dgm:prSet presAssocID="{ED675B48-425D-4554-941A-3FB7C9B14662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ACBD69-B618-4913-9DBA-CC642B6983B4}" type="pres">
      <dgm:prSet presAssocID="{CA7D3F72-DAD2-445A-AF3F-9A6F576806E1}" presName="sibTrans" presStyleCnt="0"/>
      <dgm:spPr/>
    </dgm:pt>
    <dgm:pt modelId="{0143067B-5953-451B-A437-B6989CB5033C}" type="pres">
      <dgm:prSet presAssocID="{66C50F67-BF60-44C2-A750-6C33E5333F87}" presName="node" presStyleLbl="node1" presStyleIdx="8" presStyleCnt="9" custScaleX="398518" custScaleY="1902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9B96EA-9813-4F32-836F-D04F09481D79}" type="presOf" srcId="{ED675B48-425D-4554-941A-3FB7C9B14662}" destId="{963A0E78-06C6-4626-9D85-1887BBBB7B91}" srcOrd="0" destOrd="0" presId="urn:microsoft.com/office/officeart/2005/8/layout/default#3"/>
    <dgm:cxn modelId="{ADAFA61D-5C92-4DB5-A565-95E6B87EA8CF}" type="presOf" srcId="{EB9F7CEB-14C1-4B21-8734-435533865D21}" destId="{1C328922-2B48-4FAC-A1BA-F9D6E495380A}" srcOrd="0" destOrd="0" presId="urn:microsoft.com/office/officeart/2005/8/layout/default#3"/>
    <dgm:cxn modelId="{4E1C53FC-9376-4E75-A9B0-A58514C6F154}" type="presOf" srcId="{7021D6EB-3964-4AE9-A3F7-8034803AC21E}" destId="{3319DD57-2912-4706-8CE7-9898E6FB07A8}" srcOrd="0" destOrd="0" presId="urn:microsoft.com/office/officeart/2005/8/layout/default#3"/>
    <dgm:cxn modelId="{F72FBD15-0AFD-4992-988C-4E8B5BDD614F}" type="presOf" srcId="{98A7EE60-4A48-4F3A-BF22-513704ECD185}" destId="{6B6AAEFF-0EF9-45D2-ADCC-9F13156898C8}" srcOrd="0" destOrd="0" presId="urn:microsoft.com/office/officeart/2005/8/layout/default#3"/>
    <dgm:cxn modelId="{1AC2CC11-85CC-4BB3-AE85-DBCCE5F97E78}" srcId="{EB9F7CEB-14C1-4B21-8734-435533865D21}" destId="{F809C645-2FDA-4DAD-A19F-C942079BB4D1}" srcOrd="2" destOrd="0" parTransId="{E3738281-BE46-4B50-8060-DD53C71C0218}" sibTransId="{E63E14B6-E00A-45DA-97ED-52E808D0AD37}"/>
    <dgm:cxn modelId="{2175F3F4-4701-45E2-B80A-C967FD5C14B6}" type="presOf" srcId="{6AD82549-12E5-48F4-8783-ED7FDEFF42B1}" destId="{FB349FF5-F2DB-449C-A349-57A29FD4B8B8}" srcOrd="0" destOrd="0" presId="urn:microsoft.com/office/officeart/2005/8/layout/default#3"/>
    <dgm:cxn modelId="{FB3443DD-14CD-48CA-BE41-C1BA8A0A0CFF}" srcId="{EB9F7CEB-14C1-4B21-8734-435533865D21}" destId="{66C50F67-BF60-44C2-A750-6C33E5333F87}" srcOrd="8" destOrd="0" parTransId="{13340BE7-325B-4323-BCC4-B3B43D4AED56}" sibTransId="{A32BE7CA-1D44-4B37-AAF6-6DDD80F2388A}"/>
    <dgm:cxn modelId="{A86DCEA8-AC03-4124-9A0F-B74E506EA2FA}" type="presOf" srcId="{8692D122-8F6B-4973-9DD6-1B06A8C8947C}" destId="{FA06E199-9A68-4C20-90C6-5A73E4D8DEE1}" srcOrd="0" destOrd="0" presId="urn:microsoft.com/office/officeart/2005/8/layout/default#3"/>
    <dgm:cxn modelId="{E4D3CE9B-DB0C-43DB-8049-5AAC11E0B793}" type="presOf" srcId="{8B4303DD-A722-4765-995E-608A2E464506}" destId="{B0FBD748-CCE0-4826-BC85-6483C45CC07E}" srcOrd="0" destOrd="0" presId="urn:microsoft.com/office/officeart/2005/8/layout/default#3"/>
    <dgm:cxn modelId="{C63742D9-15A1-48D7-A8DB-B2DB67D3EBC9}" srcId="{EB9F7CEB-14C1-4B21-8734-435533865D21}" destId="{8B4303DD-A722-4765-995E-608A2E464506}" srcOrd="5" destOrd="0" parTransId="{D38299DB-5B94-4FF0-9BF9-321154C51F20}" sibTransId="{EBF1191F-0384-44E8-8098-877F9A35CE15}"/>
    <dgm:cxn modelId="{B585E12C-9E08-4BCF-9038-5E7506136406}" type="presOf" srcId="{66C50F67-BF60-44C2-A750-6C33E5333F87}" destId="{0143067B-5953-451B-A437-B6989CB5033C}" srcOrd="0" destOrd="0" presId="urn:microsoft.com/office/officeart/2005/8/layout/default#3"/>
    <dgm:cxn modelId="{434CF78F-BFBD-4B9A-B2F2-13A1E24E0B4C}" type="presOf" srcId="{F4515F71-7937-4C45-AB59-636A908B358B}" destId="{5F42DEAD-64D8-4CF5-9ED3-97A2F36EAD39}" srcOrd="0" destOrd="0" presId="urn:microsoft.com/office/officeart/2005/8/layout/default#3"/>
    <dgm:cxn modelId="{BEA73420-EC1D-48E3-A2F8-4447B0616970}" srcId="{EB9F7CEB-14C1-4B21-8734-435533865D21}" destId="{F4515F71-7937-4C45-AB59-636A908B358B}" srcOrd="6" destOrd="0" parTransId="{7A3BF642-6EA0-4A39-86F2-632DC52D5A2D}" sibTransId="{057C71A8-D360-4872-B8CF-AB6696E3A2AE}"/>
    <dgm:cxn modelId="{C8013D97-8C39-490C-BC36-F529F7F8D293}" srcId="{EB9F7CEB-14C1-4B21-8734-435533865D21}" destId="{8692D122-8F6B-4973-9DD6-1B06A8C8947C}" srcOrd="0" destOrd="0" parTransId="{E66ACCA7-D294-465D-972C-CB204DB79B79}" sibTransId="{F993722C-0716-45FD-B4C8-4C00CFAC2BCB}"/>
    <dgm:cxn modelId="{0858C7B4-D3F2-4B35-856D-D69EE348826A}" srcId="{EB9F7CEB-14C1-4B21-8734-435533865D21}" destId="{98A7EE60-4A48-4F3A-BF22-513704ECD185}" srcOrd="3" destOrd="0" parTransId="{380EBE5A-3FDD-4FE4-AFB5-A11167297D6C}" sibTransId="{4A30ED0B-4984-452C-8274-32DE2CD8C505}"/>
    <dgm:cxn modelId="{FBD59FD4-93C3-4BEA-B2F5-D986EAB0B15B}" srcId="{EB9F7CEB-14C1-4B21-8734-435533865D21}" destId="{ED675B48-425D-4554-941A-3FB7C9B14662}" srcOrd="7" destOrd="0" parTransId="{68A2498E-C597-4BCB-91AA-3FD6AC849BAD}" sibTransId="{CA7D3F72-DAD2-445A-AF3F-9A6F576806E1}"/>
    <dgm:cxn modelId="{F6FD4051-DBAE-46F9-BE88-2BA8D42D7485}" type="presOf" srcId="{F809C645-2FDA-4DAD-A19F-C942079BB4D1}" destId="{1820B345-C971-481A-8A58-46594F553B4C}" srcOrd="0" destOrd="0" presId="urn:microsoft.com/office/officeart/2005/8/layout/default#3"/>
    <dgm:cxn modelId="{29887B6D-1C58-476C-9F74-CF48098F83C3}" srcId="{EB9F7CEB-14C1-4B21-8734-435533865D21}" destId="{6AD82549-12E5-48F4-8783-ED7FDEFF42B1}" srcOrd="4" destOrd="0" parTransId="{F8D0AA61-929B-43A2-8FE7-381DBB61081E}" sibTransId="{C0CD5AC9-5424-433F-809C-8D55AE8CFBA3}"/>
    <dgm:cxn modelId="{95F37DFC-F853-4201-9521-77BF065A7B1F}" srcId="{EB9F7CEB-14C1-4B21-8734-435533865D21}" destId="{7021D6EB-3964-4AE9-A3F7-8034803AC21E}" srcOrd="1" destOrd="0" parTransId="{26F62DEF-FDDA-4909-B745-2252619F786D}" sibTransId="{69D56776-61E0-4DA5-9788-7C7F29FAB815}"/>
    <dgm:cxn modelId="{E353E382-F70E-43EF-B5DE-757A10AE446D}" type="presParOf" srcId="{1C328922-2B48-4FAC-A1BA-F9D6E495380A}" destId="{FA06E199-9A68-4C20-90C6-5A73E4D8DEE1}" srcOrd="0" destOrd="0" presId="urn:microsoft.com/office/officeart/2005/8/layout/default#3"/>
    <dgm:cxn modelId="{F02F3F6A-6EB5-4D0B-B244-AFFDE0DDE9B8}" type="presParOf" srcId="{1C328922-2B48-4FAC-A1BA-F9D6E495380A}" destId="{3E34F99D-457C-4D87-96F8-DD31C3AE88EA}" srcOrd="1" destOrd="0" presId="urn:microsoft.com/office/officeart/2005/8/layout/default#3"/>
    <dgm:cxn modelId="{EBAA7090-3619-46FF-A921-555AC6CBD0D5}" type="presParOf" srcId="{1C328922-2B48-4FAC-A1BA-F9D6E495380A}" destId="{3319DD57-2912-4706-8CE7-9898E6FB07A8}" srcOrd="2" destOrd="0" presId="urn:microsoft.com/office/officeart/2005/8/layout/default#3"/>
    <dgm:cxn modelId="{CC75BBC3-9160-4C9A-A052-C108119386ED}" type="presParOf" srcId="{1C328922-2B48-4FAC-A1BA-F9D6E495380A}" destId="{89C4DDA1-C4AE-438A-87A4-5901210E866D}" srcOrd="3" destOrd="0" presId="urn:microsoft.com/office/officeart/2005/8/layout/default#3"/>
    <dgm:cxn modelId="{C459E94C-ECD5-4346-BE0A-AF2E8C17DDBF}" type="presParOf" srcId="{1C328922-2B48-4FAC-A1BA-F9D6E495380A}" destId="{1820B345-C971-481A-8A58-46594F553B4C}" srcOrd="4" destOrd="0" presId="urn:microsoft.com/office/officeart/2005/8/layout/default#3"/>
    <dgm:cxn modelId="{97DFA5BB-3090-45E9-8756-A86E7FC8790A}" type="presParOf" srcId="{1C328922-2B48-4FAC-A1BA-F9D6E495380A}" destId="{8B017B06-BBDA-424C-B9D9-F95F20322AB3}" srcOrd="5" destOrd="0" presId="urn:microsoft.com/office/officeart/2005/8/layout/default#3"/>
    <dgm:cxn modelId="{39DD80CF-BCC5-41B9-88D4-01F8FC8442F7}" type="presParOf" srcId="{1C328922-2B48-4FAC-A1BA-F9D6E495380A}" destId="{6B6AAEFF-0EF9-45D2-ADCC-9F13156898C8}" srcOrd="6" destOrd="0" presId="urn:microsoft.com/office/officeart/2005/8/layout/default#3"/>
    <dgm:cxn modelId="{9235F4BC-3587-48FC-A4F2-0DBA66C1CB10}" type="presParOf" srcId="{1C328922-2B48-4FAC-A1BA-F9D6E495380A}" destId="{594F64C8-4A43-4C36-97CB-96A15600B4EB}" srcOrd="7" destOrd="0" presId="urn:microsoft.com/office/officeart/2005/8/layout/default#3"/>
    <dgm:cxn modelId="{45CAC731-74CE-4229-AD8E-39EEC6B8B8A1}" type="presParOf" srcId="{1C328922-2B48-4FAC-A1BA-F9D6E495380A}" destId="{FB349FF5-F2DB-449C-A349-57A29FD4B8B8}" srcOrd="8" destOrd="0" presId="urn:microsoft.com/office/officeart/2005/8/layout/default#3"/>
    <dgm:cxn modelId="{3283B855-63CA-47AB-993A-BA42AE27EC6A}" type="presParOf" srcId="{1C328922-2B48-4FAC-A1BA-F9D6E495380A}" destId="{E3E993DF-7FBD-4900-B232-F32306D2C957}" srcOrd="9" destOrd="0" presId="urn:microsoft.com/office/officeart/2005/8/layout/default#3"/>
    <dgm:cxn modelId="{71B701C4-923C-4A36-B694-C278673F4218}" type="presParOf" srcId="{1C328922-2B48-4FAC-A1BA-F9D6E495380A}" destId="{B0FBD748-CCE0-4826-BC85-6483C45CC07E}" srcOrd="10" destOrd="0" presId="urn:microsoft.com/office/officeart/2005/8/layout/default#3"/>
    <dgm:cxn modelId="{87698874-09FF-416C-9756-03E0BB34D3D2}" type="presParOf" srcId="{1C328922-2B48-4FAC-A1BA-F9D6E495380A}" destId="{030022CA-9DBB-41DE-ADD7-C4000FC87CF2}" srcOrd="11" destOrd="0" presId="urn:microsoft.com/office/officeart/2005/8/layout/default#3"/>
    <dgm:cxn modelId="{4205858F-A3A6-4001-9EDF-C71CC6B3F4E1}" type="presParOf" srcId="{1C328922-2B48-4FAC-A1BA-F9D6E495380A}" destId="{5F42DEAD-64D8-4CF5-9ED3-97A2F36EAD39}" srcOrd="12" destOrd="0" presId="urn:microsoft.com/office/officeart/2005/8/layout/default#3"/>
    <dgm:cxn modelId="{803FC2AC-E2F0-4948-B3C4-025086011771}" type="presParOf" srcId="{1C328922-2B48-4FAC-A1BA-F9D6E495380A}" destId="{E1AB63F9-CC87-4103-9C7E-35CBE3011F4F}" srcOrd="13" destOrd="0" presId="urn:microsoft.com/office/officeart/2005/8/layout/default#3"/>
    <dgm:cxn modelId="{A44C266B-C797-42DC-BE49-35B54B6D2B35}" type="presParOf" srcId="{1C328922-2B48-4FAC-A1BA-F9D6E495380A}" destId="{963A0E78-06C6-4626-9D85-1887BBBB7B91}" srcOrd="14" destOrd="0" presId="urn:microsoft.com/office/officeart/2005/8/layout/default#3"/>
    <dgm:cxn modelId="{128684EE-BC66-4659-9865-3A342967850E}" type="presParOf" srcId="{1C328922-2B48-4FAC-A1BA-F9D6E495380A}" destId="{79ACBD69-B618-4913-9DBA-CC642B6983B4}" srcOrd="15" destOrd="0" presId="urn:microsoft.com/office/officeart/2005/8/layout/default#3"/>
    <dgm:cxn modelId="{ED0E0F58-7DF5-45D6-8BAD-F88AB8263F00}" type="presParOf" srcId="{1C328922-2B48-4FAC-A1BA-F9D6E495380A}" destId="{0143067B-5953-451B-A437-B6989CB5033C}" srcOrd="16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B9F7CEB-14C1-4B21-8734-435533865D21}" type="doc">
      <dgm:prSet loTypeId="urn:microsoft.com/office/officeart/2005/8/layout/default#3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692D122-8F6B-4973-9DD6-1B06A8C8947C}">
      <dgm:prSet custT="1"/>
      <dgm:spPr/>
      <dgm:t>
        <a:bodyPr/>
        <a:lstStyle/>
        <a:p>
          <a:r>
            <a:rPr lang="ru-RU" sz="18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Сыни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креативті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ойлау</a:t>
          </a:r>
          <a:r>
            <a:rPr lang="ru-RU" sz="18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1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1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100" dirty="0">
            <a:solidFill>
              <a:srgbClr val="3B3B3B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E66ACCA7-D294-465D-972C-CB204DB79B79}" type="parTrans" cxnId="{C8013D97-8C39-490C-BC36-F529F7F8D293}">
      <dgm:prSet/>
      <dgm:spPr/>
      <dgm:t>
        <a:bodyPr/>
        <a:lstStyle/>
        <a:p>
          <a:endParaRPr lang="ru-RU"/>
        </a:p>
      </dgm:t>
    </dgm:pt>
    <dgm:pt modelId="{F993722C-0716-45FD-B4C8-4C00CFAC2BCB}" type="sibTrans" cxnId="{C8013D97-8C39-490C-BC36-F529F7F8D293}">
      <dgm:prSet/>
      <dgm:spPr/>
      <dgm:t>
        <a:bodyPr/>
        <a:lstStyle/>
        <a:p>
          <a:endParaRPr lang="ru-RU"/>
        </a:p>
      </dgm:t>
    </dgm:pt>
    <dgm:pt modelId="{7021D6EB-3964-4AE9-A3F7-8034803AC21E}">
      <dgm:prSet custT="1"/>
      <dgm:spPr/>
      <dgm:t>
        <a:bodyPr/>
        <a:lstStyle/>
        <a:p>
          <a:r>
            <a:rPr lang="ru-RU" sz="3600" b="1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ТАЛАП</a:t>
          </a:r>
          <a:endParaRPr lang="ru-RU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F62DEF-FDDA-4909-B745-2252619F786D}" type="parTrans" cxnId="{95F37DFC-F853-4201-9521-77BF065A7B1F}">
      <dgm:prSet/>
      <dgm:spPr/>
      <dgm:t>
        <a:bodyPr/>
        <a:lstStyle/>
        <a:p>
          <a:endParaRPr lang="ru-RU"/>
        </a:p>
      </dgm:t>
    </dgm:pt>
    <dgm:pt modelId="{69D56776-61E0-4DA5-9788-7C7F29FAB815}" type="sibTrans" cxnId="{95F37DFC-F853-4201-9521-77BF065A7B1F}">
      <dgm:prSet/>
      <dgm:spPr/>
      <dgm:t>
        <a:bodyPr/>
        <a:lstStyle/>
        <a:p>
          <a:endParaRPr lang="ru-RU"/>
        </a:p>
      </dgm:t>
    </dgm:pt>
    <dgm:pt modelId="{F809C645-2FDA-4DAD-A19F-C942079BB4D1}">
      <dgm:prSet custT="1"/>
      <dgm:spPr/>
      <dgm:t>
        <a:bodyPr/>
        <a:lstStyle/>
        <a:p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Жеке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командамен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жұмыс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істей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білу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738281-BE46-4B50-8060-DD53C71C0218}" type="parTrans" cxnId="{1AC2CC11-85CC-4BB3-AE85-DBCCE5F97E78}">
      <dgm:prSet/>
      <dgm:spPr/>
      <dgm:t>
        <a:bodyPr/>
        <a:lstStyle/>
        <a:p>
          <a:endParaRPr lang="ru-RU"/>
        </a:p>
      </dgm:t>
    </dgm:pt>
    <dgm:pt modelId="{E63E14B6-E00A-45DA-97ED-52E808D0AD37}" type="sibTrans" cxnId="{1AC2CC11-85CC-4BB3-AE85-DBCCE5F97E78}">
      <dgm:prSet/>
      <dgm:spPr/>
      <dgm:t>
        <a:bodyPr/>
        <a:lstStyle/>
        <a:p>
          <a:endParaRPr lang="ru-RU"/>
        </a:p>
      </dgm:t>
    </dgm:pt>
    <dgm:pt modelId="{98A7EE60-4A48-4F3A-BF22-513704ECD185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Білуге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жаңаны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тануға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құштар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болу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0EBE5A-3FDD-4FE4-AFB5-A11167297D6C}" type="parTrans" cxnId="{0858C7B4-D3F2-4B35-856D-D69EE348826A}">
      <dgm:prSet/>
      <dgm:spPr/>
      <dgm:t>
        <a:bodyPr/>
        <a:lstStyle/>
        <a:p>
          <a:endParaRPr lang="ru-RU"/>
        </a:p>
      </dgm:t>
    </dgm:pt>
    <dgm:pt modelId="{4A30ED0B-4984-452C-8274-32DE2CD8C505}" type="sibTrans" cxnId="{0858C7B4-D3F2-4B35-856D-D69EE348826A}">
      <dgm:prSet/>
      <dgm:spPr/>
      <dgm:t>
        <a:bodyPr/>
        <a:lstStyle/>
        <a:p>
          <a:endParaRPr lang="ru-RU"/>
        </a:p>
      </dgm:t>
    </dgm:pt>
    <dgm:pt modelId="{6AD82549-12E5-48F4-8783-ED7FDEFF42B1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Физикалық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белсенді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болу</a:t>
          </a:r>
          <a:endParaRPr lang="ru-RU" sz="11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D0AA61-929B-43A2-8FE7-381DBB61081E}" type="parTrans" cxnId="{29887B6D-1C58-476C-9F74-CF48098F83C3}">
      <dgm:prSet/>
      <dgm:spPr/>
      <dgm:t>
        <a:bodyPr/>
        <a:lstStyle/>
        <a:p>
          <a:endParaRPr lang="ru-RU"/>
        </a:p>
      </dgm:t>
    </dgm:pt>
    <dgm:pt modelId="{C0CD5AC9-5424-433F-809C-8D55AE8CFBA3}" type="sibTrans" cxnId="{29887B6D-1C58-476C-9F74-CF48098F83C3}">
      <dgm:prSet/>
      <dgm:spPr/>
      <dgm:t>
        <a:bodyPr/>
        <a:lstStyle/>
        <a:p>
          <a:endParaRPr lang="ru-RU"/>
        </a:p>
      </dgm:t>
    </dgm:pt>
    <dgm:pt modelId="{8B4303DD-A722-4765-995E-608A2E464506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Салауатты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өмір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салтын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ұстану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8299DB-5B94-4FF0-9BF9-321154C51F20}" type="parTrans" cxnId="{C63742D9-15A1-48D7-A8DB-B2DB67D3EBC9}">
      <dgm:prSet/>
      <dgm:spPr/>
      <dgm:t>
        <a:bodyPr/>
        <a:lstStyle/>
        <a:p>
          <a:endParaRPr lang="ru-RU"/>
        </a:p>
      </dgm:t>
    </dgm:pt>
    <dgm:pt modelId="{EBF1191F-0384-44E8-8098-877F9A35CE15}" type="sibTrans" cxnId="{C63742D9-15A1-48D7-A8DB-B2DB67D3EBC9}">
      <dgm:prSet/>
      <dgm:spPr/>
      <dgm:t>
        <a:bodyPr/>
        <a:lstStyle/>
        <a:p>
          <a:endParaRPr lang="ru-RU"/>
        </a:p>
      </dgm:t>
    </dgm:pt>
    <dgm:pt modelId="{F4515F71-7937-4C45-AB59-636A908B358B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Технологиялық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цифрлық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дағдыларды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ілгерілету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3BF642-6EA0-4A39-86F2-632DC52D5A2D}" type="parTrans" cxnId="{BEA73420-EC1D-48E3-A2F8-4447B0616970}">
      <dgm:prSet/>
      <dgm:spPr/>
      <dgm:t>
        <a:bodyPr/>
        <a:lstStyle/>
        <a:p>
          <a:endParaRPr lang="ru-RU"/>
        </a:p>
      </dgm:t>
    </dgm:pt>
    <dgm:pt modelId="{057C71A8-D360-4872-B8CF-AB6696E3A2AE}" type="sibTrans" cxnId="{BEA73420-EC1D-48E3-A2F8-4447B0616970}">
      <dgm:prSet/>
      <dgm:spPr/>
      <dgm:t>
        <a:bodyPr/>
        <a:lstStyle/>
        <a:p>
          <a:endParaRPr lang="ru-RU"/>
        </a:p>
      </dgm:t>
    </dgm:pt>
    <dgm:pt modelId="{ED675B48-425D-4554-941A-3FB7C9B14662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Дұрыс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қарым-қатынас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орната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білу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A2498E-C597-4BCB-91AA-3FD6AC849BAD}" type="parTrans" cxnId="{FBD59FD4-93C3-4BEA-B2F5-D986EAB0B15B}">
      <dgm:prSet/>
      <dgm:spPr/>
      <dgm:t>
        <a:bodyPr/>
        <a:lstStyle/>
        <a:p>
          <a:endParaRPr lang="ru-RU"/>
        </a:p>
      </dgm:t>
    </dgm:pt>
    <dgm:pt modelId="{CA7D3F72-DAD2-445A-AF3F-9A6F576806E1}" type="sibTrans" cxnId="{FBD59FD4-93C3-4BEA-B2F5-D986EAB0B15B}">
      <dgm:prSet/>
      <dgm:spPr/>
      <dgm:t>
        <a:bodyPr/>
        <a:lstStyle/>
        <a:p>
          <a:endParaRPr lang="ru-RU"/>
        </a:p>
      </dgm:t>
    </dgm:pt>
    <dgm:pt modelId="{66C50F67-BF60-44C2-A750-6C33E5333F87}">
      <dgm:prSet custT="1"/>
      <dgm:spPr/>
      <dgm:t>
        <a:bodyPr/>
        <a:lstStyle/>
        <a:p>
          <a:r>
            <a:rPr lang="ru-RU" sz="1800" b="1" i="1" u="sng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Күтілетін</a:t>
          </a:r>
          <a:r>
            <a:rPr lang="ru-RU" sz="1800" b="1" i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i="1" u="sng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нәтижесі</a:t>
          </a:r>
          <a:r>
            <a:rPr lang="ru-RU" sz="1800" b="1" i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:</a:t>
          </a:r>
        </a:p>
        <a:p>
          <a:r>
            <a:rPr lang="ru-RU" sz="1800" b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2000" b="1" u="none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Жан мен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тән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тазалығын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сақтайды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</a:t>
          </a:r>
          <a:b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Дұрыс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тамақтану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мәдениетін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түсінеді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 </a:t>
          </a:r>
          <a:b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Қоршаған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орта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тазалығын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сақтайды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 </a:t>
          </a:r>
          <a:b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Ізденімпаз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жасампаз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тұлға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. </a:t>
          </a:r>
          <a:b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2000" b="1" dirty="0"/>
        </a:p>
      </dgm:t>
    </dgm:pt>
    <dgm:pt modelId="{13340BE7-325B-4323-BCC4-B3B43D4AED56}" type="parTrans" cxnId="{FB3443DD-14CD-48CA-BE41-C1BA8A0A0CFF}">
      <dgm:prSet/>
      <dgm:spPr/>
      <dgm:t>
        <a:bodyPr/>
        <a:lstStyle/>
        <a:p>
          <a:endParaRPr lang="ru-RU"/>
        </a:p>
      </dgm:t>
    </dgm:pt>
    <dgm:pt modelId="{A32BE7CA-1D44-4B37-AAF6-6DDD80F2388A}" type="sibTrans" cxnId="{FB3443DD-14CD-48CA-BE41-C1BA8A0A0CFF}">
      <dgm:prSet/>
      <dgm:spPr/>
      <dgm:t>
        <a:bodyPr/>
        <a:lstStyle/>
        <a:p>
          <a:endParaRPr lang="ru-RU"/>
        </a:p>
      </dgm:t>
    </dgm:pt>
    <dgm:pt modelId="{1C328922-2B48-4FAC-A1BA-F9D6E495380A}" type="pres">
      <dgm:prSet presAssocID="{EB9F7CEB-14C1-4B21-8734-435533865D2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A06E199-9A68-4C20-90C6-5A73E4D8DEE1}" type="pres">
      <dgm:prSet presAssocID="{8692D122-8F6B-4973-9DD6-1B06A8C8947C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34F99D-457C-4D87-96F8-DD31C3AE88EA}" type="pres">
      <dgm:prSet presAssocID="{F993722C-0716-45FD-B4C8-4C00CFAC2BCB}" presName="sibTrans" presStyleCnt="0"/>
      <dgm:spPr/>
    </dgm:pt>
    <dgm:pt modelId="{3319DD57-2912-4706-8CE7-9898E6FB07A8}" type="pres">
      <dgm:prSet presAssocID="{7021D6EB-3964-4AE9-A3F7-8034803AC21E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C4DDA1-C4AE-438A-87A4-5901210E866D}" type="pres">
      <dgm:prSet presAssocID="{69D56776-61E0-4DA5-9788-7C7F29FAB815}" presName="sibTrans" presStyleCnt="0"/>
      <dgm:spPr/>
    </dgm:pt>
    <dgm:pt modelId="{1820B345-C971-481A-8A58-46594F553B4C}" type="pres">
      <dgm:prSet presAssocID="{F809C645-2FDA-4DAD-A19F-C942079BB4D1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017B06-BBDA-424C-B9D9-F95F20322AB3}" type="pres">
      <dgm:prSet presAssocID="{E63E14B6-E00A-45DA-97ED-52E808D0AD37}" presName="sibTrans" presStyleCnt="0"/>
      <dgm:spPr/>
    </dgm:pt>
    <dgm:pt modelId="{6B6AAEFF-0EF9-45D2-ADCC-9F13156898C8}" type="pres">
      <dgm:prSet presAssocID="{98A7EE60-4A48-4F3A-BF22-513704ECD185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4F64C8-4A43-4C36-97CB-96A15600B4EB}" type="pres">
      <dgm:prSet presAssocID="{4A30ED0B-4984-452C-8274-32DE2CD8C505}" presName="sibTrans" presStyleCnt="0"/>
      <dgm:spPr/>
    </dgm:pt>
    <dgm:pt modelId="{FB349FF5-F2DB-449C-A349-57A29FD4B8B8}" type="pres">
      <dgm:prSet presAssocID="{6AD82549-12E5-48F4-8783-ED7FDEFF42B1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E993DF-7FBD-4900-B232-F32306D2C957}" type="pres">
      <dgm:prSet presAssocID="{C0CD5AC9-5424-433F-809C-8D55AE8CFBA3}" presName="sibTrans" presStyleCnt="0"/>
      <dgm:spPr/>
    </dgm:pt>
    <dgm:pt modelId="{B0FBD748-CCE0-4826-BC85-6483C45CC07E}" type="pres">
      <dgm:prSet presAssocID="{8B4303DD-A722-4765-995E-608A2E464506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0022CA-9DBB-41DE-ADD7-C4000FC87CF2}" type="pres">
      <dgm:prSet presAssocID="{EBF1191F-0384-44E8-8098-877F9A35CE15}" presName="sibTrans" presStyleCnt="0"/>
      <dgm:spPr/>
    </dgm:pt>
    <dgm:pt modelId="{5F42DEAD-64D8-4CF5-9ED3-97A2F36EAD39}" type="pres">
      <dgm:prSet presAssocID="{F4515F71-7937-4C45-AB59-636A908B358B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AB63F9-CC87-4103-9C7E-35CBE3011F4F}" type="pres">
      <dgm:prSet presAssocID="{057C71A8-D360-4872-B8CF-AB6696E3A2AE}" presName="sibTrans" presStyleCnt="0"/>
      <dgm:spPr/>
    </dgm:pt>
    <dgm:pt modelId="{963A0E78-06C6-4626-9D85-1887BBBB7B91}" type="pres">
      <dgm:prSet presAssocID="{ED675B48-425D-4554-941A-3FB7C9B14662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ACBD69-B618-4913-9DBA-CC642B6983B4}" type="pres">
      <dgm:prSet presAssocID="{CA7D3F72-DAD2-445A-AF3F-9A6F576806E1}" presName="sibTrans" presStyleCnt="0"/>
      <dgm:spPr/>
    </dgm:pt>
    <dgm:pt modelId="{0143067B-5953-451B-A437-B6989CB5033C}" type="pres">
      <dgm:prSet presAssocID="{66C50F67-BF60-44C2-A750-6C33E5333F87}" presName="node" presStyleLbl="node1" presStyleIdx="8" presStyleCnt="9" custScaleX="398518" custScaleY="1563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9B96EA-9813-4F32-836F-D04F09481D79}" type="presOf" srcId="{ED675B48-425D-4554-941A-3FB7C9B14662}" destId="{963A0E78-06C6-4626-9D85-1887BBBB7B91}" srcOrd="0" destOrd="0" presId="urn:microsoft.com/office/officeart/2005/8/layout/default#3"/>
    <dgm:cxn modelId="{ADAFA61D-5C92-4DB5-A565-95E6B87EA8CF}" type="presOf" srcId="{EB9F7CEB-14C1-4B21-8734-435533865D21}" destId="{1C328922-2B48-4FAC-A1BA-F9D6E495380A}" srcOrd="0" destOrd="0" presId="urn:microsoft.com/office/officeart/2005/8/layout/default#3"/>
    <dgm:cxn modelId="{4E1C53FC-9376-4E75-A9B0-A58514C6F154}" type="presOf" srcId="{7021D6EB-3964-4AE9-A3F7-8034803AC21E}" destId="{3319DD57-2912-4706-8CE7-9898E6FB07A8}" srcOrd="0" destOrd="0" presId="urn:microsoft.com/office/officeart/2005/8/layout/default#3"/>
    <dgm:cxn modelId="{F72FBD15-0AFD-4992-988C-4E8B5BDD614F}" type="presOf" srcId="{98A7EE60-4A48-4F3A-BF22-513704ECD185}" destId="{6B6AAEFF-0EF9-45D2-ADCC-9F13156898C8}" srcOrd="0" destOrd="0" presId="urn:microsoft.com/office/officeart/2005/8/layout/default#3"/>
    <dgm:cxn modelId="{1AC2CC11-85CC-4BB3-AE85-DBCCE5F97E78}" srcId="{EB9F7CEB-14C1-4B21-8734-435533865D21}" destId="{F809C645-2FDA-4DAD-A19F-C942079BB4D1}" srcOrd="2" destOrd="0" parTransId="{E3738281-BE46-4B50-8060-DD53C71C0218}" sibTransId="{E63E14B6-E00A-45DA-97ED-52E808D0AD37}"/>
    <dgm:cxn modelId="{2175F3F4-4701-45E2-B80A-C967FD5C14B6}" type="presOf" srcId="{6AD82549-12E5-48F4-8783-ED7FDEFF42B1}" destId="{FB349FF5-F2DB-449C-A349-57A29FD4B8B8}" srcOrd="0" destOrd="0" presId="urn:microsoft.com/office/officeart/2005/8/layout/default#3"/>
    <dgm:cxn modelId="{FB3443DD-14CD-48CA-BE41-C1BA8A0A0CFF}" srcId="{EB9F7CEB-14C1-4B21-8734-435533865D21}" destId="{66C50F67-BF60-44C2-A750-6C33E5333F87}" srcOrd="8" destOrd="0" parTransId="{13340BE7-325B-4323-BCC4-B3B43D4AED56}" sibTransId="{A32BE7CA-1D44-4B37-AAF6-6DDD80F2388A}"/>
    <dgm:cxn modelId="{A86DCEA8-AC03-4124-9A0F-B74E506EA2FA}" type="presOf" srcId="{8692D122-8F6B-4973-9DD6-1B06A8C8947C}" destId="{FA06E199-9A68-4C20-90C6-5A73E4D8DEE1}" srcOrd="0" destOrd="0" presId="urn:microsoft.com/office/officeart/2005/8/layout/default#3"/>
    <dgm:cxn modelId="{E4D3CE9B-DB0C-43DB-8049-5AAC11E0B793}" type="presOf" srcId="{8B4303DD-A722-4765-995E-608A2E464506}" destId="{B0FBD748-CCE0-4826-BC85-6483C45CC07E}" srcOrd="0" destOrd="0" presId="urn:microsoft.com/office/officeart/2005/8/layout/default#3"/>
    <dgm:cxn modelId="{C63742D9-15A1-48D7-A8DB-B2DB67D3EBC9}" srcId="{EB9F7CEB-14C1-4B21-8734-435533865D21}" destId="{8B4303DD-A722-4765-995E-608A2E464506}" srcOrd="5" destOrd="0" parTransId="{D38299DB-5B94-4FF0-9BF9-321154C51F20}" sibTransId="{EBF1191F-0384-44E8-8098-877F9A35CE15}"/>
    <dgm:cxn modelId="{B585E12C-9E08-4BCF-9038-5E7506136406}" type="presOf" srcId="{66C50F67-BF60-44C2-A750-6C33E5333F87}" destId="{0143067B-5953-451B-A437-B6989CB5033C}" srcOrd="0" destOrd="0" presId="urn:microsoft.com/office/officeart/2005/8/layout/default#3"/>
    <dgm:cxn modelId="{434CF78F-BFBD-4B9A-B2F2-13A1E24E0B4C}" type="presOf" srcId="{F4515F71-7937-4C45-AB59-636A908B358B}" destId="{5F42DEAD-64D8-4CF5-9ED3-97A2F36EAD39}" srcOrd="0" destOrd="0" presId="urn:microsoft.com/office/officeart/2005/8/layout/default#3"/>
    <dgm:cxn modelId="{BEA73420-EC1D-48E3-A2F8-4447B0616970}" srcId="{EB9F7CEB-14C1-4B21-8734-435533865D21}" destId="{F4515F71-7937-4C45-AB59-636A908B358B}" srcOrd="6" destOrd="0" parTransId="{7A3BF642-6EA0-4A39-86F2-632DC52D5A2D}" sibTransId="{057C71A8-D360-4872-B8CF-AB6696E3A2AE}"/>
    <dgm:cxn modelId="{C8013D97-8C39-490C-BC36-F529F7F8D293}" srcId="{EB9F7CEB-14C1-4B21-8734-435533865D21}" destId="{8692D122-8F6B-4973-9DD6-1B06A8C8947C}" srcOrd="0" destOrd="0" parTransId="{E66ACCA7-D294-465D-972C-CB204DB79B79}" sibTransId="{F993722C-0716-45FD-B4C8-4C00CFAC2BCB}"/>
    <dgm:cxn modelId="{0858C7B4-D3F2-4B35-856D-D69EE348826A}" srcId="{EB9F7CEB-14C1-4B21-8734-435533865D21}" destId="{98A7EE60-4A48-4F3A-BF22-513704ECD185}" srcOrd="3" destOrd="0" parTransId="{380EBE5A-3FDD-4FE4-AFB5-A11167297D6C}" sibTransId="{4A30ED0B-4984-452C-8274-32DE2CD8C505}"/>
    <dgm:cxn modelId="{FBD59FD4-93C3-4BEA-B2F5-D986EAB0B15B}" srcId="{EB9F7CEB-14C1-4B21-8734-435533865D21}" destId="{ED675B48-425D-4554-941A-3FB7C9B14662}" srcOrd="7" destOrd="0" parTransId="{68A2498E-C597-4BCB-91AA-3FD6AC849BAD}" sibTransId="{CA7D3F72-DAD2-445A-AF3F-9A6F576806E1}"/>
    <dgm:cxn modelId="{F6FD4051-DBAE-46F9-BE88-2BA8D42D7485}" type="presOf" srcId="{F809C645-2FDA-4DAD-A19F-C942079BB4D1}" destId="{1820B345-C971-481A-8A58-46594F553B4C}" srcOrd="0" destOrd="0" presId="urn:microsoft.com/office/officeart/2005/8/layout/default#3"/>
    <dgm:cxn modelId="{29887B6D-1C58-476C-9F74-CF48098F83C3}" srcId="{EB9F7CEB-14C1-4B21-8734-435533865D21}" destId="{6AD82549-12E5-48F4-8783-ED7FDEFF42B1}" srcOrd="4" destOrd="0" parTransId="{F8D0AA61-929B-43A2-8FE7-381DBB61081E}" sibTransId="{C0CD5AC9-5424-433F-809C-8D55AE8CFBA3}"/>
    <dgm:cxn modelId="{95F37DFC-F853-4201-9521-77BF065A7B1F}" srcId="{EB9F7CEB-14C1-4B21-8734-435533865D21}" destId="{7021D6EB-3964-4AE9-A3F7-8034803AC21E}" srcOrd="1" destOrd="0" parTransId="{26F62DEF-FDDA-4909-B745-2252619F786D}" sibTransId="{69D56776-61E0-4DA5-9788-7C7F29FAB815}"/>
    <dgm:cxn modelId="{E353E382-F70E-43EF-B5DE-757A10AE446D}" type="presParOf" srcId="{1C328922-2B48-4FAC-A1BA-F9D6E495380A}" destId="{FA06E199-9A68-4C20-90C6-5A73E4D8DEE1}" srcOrd="0" destOrd="0" presId="urn:microsoft.com/office/officeart/2005/8/layout/default#3"/>
    <dgm:cxn modelId="{F02F3F6A-6EB5-4D0B-B244-AFFDE0DDE9B8}" type="presParOf" srcId="{1C328922-2B48-4FAC-A1BA-F9D6E495380A}" destId="{3E34F99D-457C-4D87-96F8-DD31C3AE88EA}" srcOrd="1" destOrd="0" presId="urn:microsoft.com/office/officeart/2005/8/layout/default#3"/>
    <dgm:cxn modelId="{EBAA7090-3619-46FF-A921-555AC6CBD0D5}" type="presParOf" srcId="{1C328922-2B48-4FAC-A1BA-F9D6E495380A}" destId="{3319DD57-2912-4706-8CE7-9898E6FB07A8}" srcOrd="2" destOrd="0" presId="urn:microsoft.com/office/officeart/2005/8/layout/default#3"/>
    <dgm:cxn modelId="{CC75BBC3-9160-4C9A-A052-C108119386ED}" type="presParOf" srcId="{1C328922-2B48-4FAC-A1BA-F9D6E495380A}" destId="{89C4DDA1-C4AE-438A-87A4-5901210E866D}" srcOrd="3" destOrd="0" presId="urn:microsoft.com/office/officeart/2005/8/layout/default#3"/>
    <dgm:cxn modelId="{C459E94C-ECD5-4346-BE0A-AF2E8C17DDBF}" type="presParOf" srcId="{1C328922-2B48-4FAC-A1BA-F9D6E495380A}" destId="{1820B345-C971-481A-8A58-46594F553B4C}" srcOrd="4" destOrd="0" presId="urn:microsoft.com/office/officeart/2005/8/layout/default#3"/>
    <dgm:cxn modelId="{97DFA5BB-3090-45E9-8756-A86E7FC8790A}" type="presParOf" srcId="{1C328922-2B48-4FAC-A1BA-F9D6E495380A}" destId="{8B017B06-BBDA-424C-B9D9-F95F20322AB3}" srcOrd="5" destOrd="0" presId="urn:microsoft.com/office/officeart/2005/8/layout/default#3"/>
    <dgm:cxn modelId="{39DD80CF-BCC5-41B9-88D4-01F8FC8442F7}" type="presParOf" srcId="{1C328922-2B48-4FAC-A1BA-F9D6E495380A}" destId="{6B6AAEFF-0EF9-45D2-ADCC-9F13156898C8}" srcOrd="6" destOrd="0" presId="urn:microsoft.com/office/officeart/2005/8/layout/default#3"/>
    <dgm:cxn modelId="{9235F4BC-3587-48FC-A4F2-0DBA66C1CB10}" type="presParOf" srcId="{1C328922-2B48-4FAC-A1BA-F9D6E495380A}" destId="{594F64C8-4A43-4C36-97CB-96A15600B4EB}" srcOrd="7" destOrd="0" presId="urn:microsoft.com/office/officeart/2005/8/layout/default#3"/>
    <dgm:cxn modelId="{45CAC731-74CE-4229-AD8E-39EEC6B8B8A1}" type="presParOf" srcId="{1C328922-2B48-4FAC-A1BA-F9D6E495380A}" destId="{FB349FF5-F2DB-449C-A349-57A29FD4B8B8}" srcOrd="8" destOrd="0" presId="urn:microsoft.com/office/officeart/2005/8/layout/default#3"/>
    <dgm:cxn modelId="{3283B855-63CA-47AB-993A-BA42AE27EC6A}" type="presParOf" srcId="{1C328922-2B48-4FAC-A1BA-F9D6E495380A}" destId="{E3E993DF-7FBD-4900-B232-F32306D2C957}" srcOrd="9" destOrd="0" presId="urn:microsoft.com/office/officeart/2005/8/layout/default#3"/>
    <dgm:cxn modelId="{71B701C4-923C-4A36-B694-C278673F4218}" type="presParOf" srcId="{1C328922-2B48-4FAC-A1BA-F9D6E495380A}" destId="{B0FBD748-CCE0-4826-BC85-6483C45CC07E}" srcOrd="10" destOrd="0" presId="urn:microsoft.com/office/officeart/2005/8/layout/default#3"/>
    <dgm:cxn modelId="{87698874-09FF-416C-9756-03E0BB34D3D2}" type="presParOf" srcId="{1C328922-2B48-4FAC-A1BA-F9D6E495380A}" destId="{030022CA-9DBB-41DE-ADD7-C4000FC87CF2}" srcOrd="11" destOrd="0" presId="urn:microsoft.com/office/officeart/2005/8/layout/default#3"/>
    <dgm:cxn modelId="{4205858F-A3A6-4001-9EDF-C71CC6B3F4E1}" type="presParOf" srcId="{1C328922-2B48-4FAC-A1BA-F9D6E495380A}" destId="{5F42DEAD-64D8-4CF5-9ED3-97A2F36EAD39}" srcOrd="12" destOrd="0" presId="urn:microsoft.com/office/officeart/2005/8/layout/default#3"/>
    <dgm:cxn modelId="{803FC2AC-E2F0-4948-B3C4-025086011771}" type="presParOf" srcId="{1C328922-2B48-4FAC-A1BA-F9D6E495380A}" destId="{E1AB63F9-CC87-4103-9C7E-35CBE3011F4F}" srcOrd="13" destOrd="0" presId="urn:microsoft.com/office/officeart/2005/8/layout/default#3"/>
    <dgm:cxn modelId="{A44C266B-C797-42DC-BE49-35B54B6D2B35}" type="presParOf" srcId="{1C328922-2B48-4FAC-A1BA-F9D6E495380A}" destId="{963A0E78-06C6-4626-9D85-1887BBBB7B91}" srcOrd="14" destOrd="0" presId="urn:microsoft.com/office/officeart/2005/8/layout/default#3"/>
    <dgm:cxn modelId="{128684EE-BC66-4659-9865-3A342967850E}" type="presParOf" srcId="{1C328922-2B48-4FAC-A1BA-F9D6E495380A}" destId="{79ACBD69-B618-4913-9DBA-CC642B6983B4}" srcOrd="15" destOrd="0" presId="urn:microsoft.com/office/officeart/2005/8/layout/default#3"/>
    <dgm:cxn modelId="{ED0E0F58-7DF5-45D6-8BAD-F88AB8263F00}" type="presParOf" srcId="{1C328922-2B48-4FAC-A1BA-F9D6E495380A}" destId="{0143067B-5953-451B-A437-B6989CB5033C}" srcOrd="16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1425BF5-60ED-41DB-ABF2-81F94469318F}" type="doc">
      <dgm:prSet loTypeId="urn:microsoft.com/office/officeart/2005/8/layout/cycle3" loCatId="cycle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F6DB4173-421B-45F3-94CC-CB77C2BF42B1}">
      <dgm:prSet phldrT="[Текст]" custT="1"/>
      <dgm:spPr/>
      <dgm:t>
        <a:bodyPr/>
        <a:lstStyle/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ҚЫРКҮЙЕК –</a:t>
          </a:r>
        </a:p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БІЛІМ АЙЫ</a:t>
          </a:r>
          <a:endParaRPr lang="ru-RU" sz="1800" b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0F582C-874A-4B70-A8D0-0528FD302056}" type="parTrans" cxnId="{776B4354-542F-4CD7-9392-016EB6A48829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22468E-DF75-45B3-AE5B-5C5307266236}" type="sibTrans" cxnId="{776B4354-542F-4CD7-9392-016EB6A48829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2D647A-64DF-46F5-AF7A-F8CC9E60CF8C}">
      <dgm:prSet phldrT="[Текст]" custT="1"/>
      <dgm:spPr/>
      <dgm:t>
        <a:bodyPr/>
        <a:lstStyle/>
        <a:p>
          <a:r>
            <a:rPr lang="kk-KZ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ҚАҢТАР </a:t>
          </a:r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–</a:t>
          </a:r>
        </a:p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ҰЛТТЫҚ КОД АЙЫ</a:t>
          </a:r>
        </a:p>
      </dgm:t>
    </dgm:pt>
    <dgm:pt modelId="{000433E4-508C-4F3C-8E55-F6CA10BBF3E6}" type="parTrans" cxnId="{8623D994-ECFB-4668-8DF0-545BFC87A390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4D0FB1-6A2B-45E6-A9F4-533FC8ABA7CA}" type="sibTrans" cxnId="{8623D994-ECFB-4668-8DF0-545BFC87A390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A0560E-213A-4DBE-9C19-D25A11F9C4B9}">
      <dgm:prSet phldrT="[Текст]" custT="1"/>
      <dgm:spPr>
        <a:solidFill>
          <a:srgbClr val="FFCC99"/>
        </a:solidFill>
      </dgm:spPr>
      <dgm:t>
        <a:bodyPr/>
        <a:lstStyle/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ҚАРАША – ПОЭЗИЯ АЙЫ </a:t>
          </a:r>
        </a:p>
      </dgm:t>
    </dgm:pt>
    <dgm:pt modelId="{D77636D1-1948-422E-8C51-E9EC76207DE3}" type="parTrans" cxnId="{D5AAA709-452C-41D4-8950-FF5F6B346C05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F429BC-F5BE-4B6C-8413-624C0C6271FC}" type="sibTrans" cxnId="{D5AAA709-452C-41D4-8950-FF5F6B346C05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11C6D4-D438-4DF4-A48C-8D313A5FDF16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СӘУІР – ЭКОЛОГИЯЛЫҚ МӘДЕНИЕТ АЙЫ</a:t>
          </a:r>
          <a:endParaRPr lang="ru-RU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5F5462-6543-4DAE-90AE-8DBA997EE480}" type="parTrans" cxnId="{1E3B62F2-0B72-4248-98B5-6B7D5DE53903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7C0C68E-12E6-4AD1-A949-662F97C9FACD}" type="sibTrans" cxnId="{1E3B62F2-0B72-4248-98B5-6B7D5DE53903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CAA4B34-0EC3-46B7-B100-558F62485B50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АҚПАН –</a:t>
          </a:r>
        </a:p>
        <a:p>
          <a:pPr algn="ctr"/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ОҚУҒА ҚҰШТАРЛЫҚ АЙЫ</a:t>
          </a:r>
          <a:endParaRPr lang="ru-RU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780E66-F7A7-42E6-BE0F-683998ABDD68}" type="parTrans" cxnId="{83A4E3DA-57B2-4FD7-B12B-4AF284CAE096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A7F872B-28E6-48D5-9278-E990AB5C521F}" type="sibTrans" cxnId="{83A4E3DA-57B2-4FD7-B12B-4AF284CAE096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1482FE-94DB-4C2D-9C01-2C5824BE2144}">
      <dgm:prSet phldrT="[Текст]" custT="1"/>
      <dgm:spPr>
        <a:solidFill>
          <a:srgbClr val="66FFCC"/>
        </a:solidFill>
      </dgm:spPr>
      <dgm:t>
        <a:bodyPr/>
        <a:lstStyle/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ЖЕЛТОҚСАН –</a:t>
          </a:r>
        </a:p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«ҚАЗАҚСТАН – ҰЛЫ ДАЛА ЕЛІ»</a:t>
          </a:r>
          <a:endParaRPr lang="ru-RU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A211A5-0709-40C1-BC7E-A63932B0FD87}" type="sibTrans" cxnId="{47981F97-1577-47AC-AF3F-4CAD8977E161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4EB94D-3BC9-4126-8A3A-D096737410D5}" type="parTrans" cxnId="{47981F97-1577-47AC-AF3F-4CAD8977E161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561478-1B14-49E3-A892-01413F6946D5}">
      <dgm:prSet phldrT="[Текст]" custT="1"/>
      <dgm:spPr>
        <a:solidFill>
          <a:srgbClr val="FFFF66"/>
        </a:solidFill>
      </dgm:spPr>
      <dgm:t>
        <a:bodyPr/>
        <a:lstStyle/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ҚАЗАН  – АЛАШ АЗАМАТТАРЫН ҰЛЫҚТАУ АЙЫ</a:t>
          </a:r>
        </a:p>
      </dgm:t>
    </dgm:pt>
    <dgm:pt modelId="{7F3DBC75-0FF0-4A89-A635-B85D501C6A6C}" type="parTrans" cxnId="{2439F3B4-3A3C-4A04-B990-99CAA39DD527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059B6C-EAFE-442E-9377-40198BE28A47}" type="sibTrans" cxnId="{2439F3B4-3A3C-4A04-B990-99CAA39DD527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7C49A0-8503-41FC-A691-6B6F4013D754}">
      <dgm:prSet phldrT="[Текст]" custT="1"/>
      <dgm:spPr>
        <a:solidFill>
          <a:srgbClr val="FFFF66"/>
        </a:solidFill>
      </dgm:spPr>
      <dgm:t>
        <a:bodyPr/>
        <a:lstStyle/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НАУРЫЗ –</a:t>
          </a:r>
        </a:p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ҰЛТТЫҚ САЛТ-ДӘСТҮРДІ </a:t>
          </a:r>
          <a:r>
            <a:rPr lang="kk-KZ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ДӘРІПТЕУ </a:t>
          </a:r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АЙЫ</a:t>
          </a:r>
        </a:p>
      </dgm:t>
    </dgm:pt>
    <dgm:pt modelId="{5696745E-C758-4D50-A9D5-DC7E5FA4A8B3}" type="parTrans" cxnId="{B0FA9DB9-A9B5-4250-8336-DD10C9A46D6A}">
      <dgm:prSet/>
      <dgm:spPr/>
      <dgm:t>
        <a:bodyPr/>
        <a:lstStyle/>
        <a:p>
          <a:endParaRPr lang="ru-RU"/>
        </a:p>
      </dgm:t>
    </dgm:pt>
    <dgm:pt modelId="{8F0F7306-7EFF-41AD-9830-08ACFCD83C9B}" type="sibTrans" cxnId="{B0FA9DB9-A9B5-4250-8336-DD10C9A46D6A}">
      <dgm:prSet/>
      <dgm:spPr/>
      <dgm:t>
        <a:bodyPr/>
        <a:lstStyle/>
        <a:p>
          <a:endParaRPr lang="ru-RU"/>
        </a:p>
      </dgm:t>
    </dgm:pt>
    <dgm:pt modelId="{290D62CB-20E7-4491-83E6-11348F75F1DF}">
      <dgm:prSet phldrT="[Текст]" custT="1"/>
      <dgm:spPr>
        <a:solidFill>
          <a:srgbClr val="66FFCC"/>
        </a:solidFill>
      </dgm:spPr>
      <dgm:t>
        <a:bodyPr/>
        <a:lstStyle/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МАМЫР – </a:t>
          </a:r>
        </a:p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БЕЙБІТШІЛІК ПЕН </a:t>
          </a:r>
          <a:r>
            <a:rPr lang="kk-KZ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ТАТУЛЫҚ </a:t>
          </a:r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АЙЫ</a:t>
          </a:r>
          <a:endParaRPr lang="ru-RU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CE0A6B-7737-4E19-B489-417ABE01D043}" type="parTrans" cxnId="{B8B021F6-8637-47C4-9B1F-37902F35FCB6}">
      <dgm:prSet/>
      <dgm:spPr/>
      <dgm:t>
        <a:bodyPr/>
        <a:lstStyle/>
        <a:p>
          <a:endParaRPr lang="ru-RU"/>
        </a:p>
      </dgm:t>
    </dgm:pt>
    <dgm:pt modelId="{DC1173DC-7515-41EE-9086-3F7737D750B3}" type="sibTrans" cxnId="{B8B021F6-8637-47C4-9B1F-37902F35FCB6}">
      <dgm:prSet/>
      <dgm:spPr/>
      <dgm:t>
        <a:bodyPr/>
        <a:lstStyle/>
        <a:p>
          <a:endParaRPr lang="ru-RU"/>
        </a:p>
      </dgm:t>
    </dgm:pt>
    <dgm:pt modelId="{43A13A1F-39E9-4AB0-9450-788648548DCF}">
      <dgm:prSet phldrT="[Текст]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kk-KZ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FF3613-62A8-4E56-82A6-91492F822AC7}" type="parTrans" cxnId="{43109BF4-1275-4245-A319-51A11E9C456E}">
      <dgm:prSet/>
      <dgm:spPr/>
      <dgm:t>
        <a:bodyPr/>
        <a:lstStyle/>
        <a:p>
          <a:endParaRPr lang="ru-RU"/>
        </a:p>
      </dgm:t>
    </dgm:pt>
    <dgm:pt modelId="{0250C8D8-23C5-4C48-B595-9210D17D82B8}" type="sibTrans" cxnId="{43109BF4-1275-4245-A319-51A11E9C456E}">
      <dgm:prSet/>
      <dgm:spPr/>
      <dgm:t>
        <a:bodyPr/>
        <a:lstStyle/>
        <a:p>
          <a:endParaRPr lang="ru-RU"/>
        </a:p>
      </dgm:t>
    </dgm:pt>
    <dgm:pt modelId="{991316C0-7124-4DD6-A6F1-75FD2D78D7DF}" type="pres">
      <dgm:prSet presAssocID="{31425BF5-60ED-41DB-ABF2-81F94469318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74170B8-5536-4488-9142-8F41C40D242A}" type="pres">
      <dgm:prSet presAssocID="{31425BF5-60ED-41DB-ABF2-81F94469318F}" presName="cycle" presStyleCnt="0"/>
      <dgm:spPr/>
    </dgm:pt>
    <dgm:pt modelId="{92503D4D-4479-4D7A-99A5-D798C903B855}" type="pres">
      <dgm:prSet presAssocID="{F6DB4173-421B-45F3-94CC-CB77C2BF42B1}" presName="nodeFirstNode" presStyleLbl="node1" presStyleIdx="0" presStyleCnt="10" custScaleX="215820" custScaleY="133151" custRadScaleRad="101616" custRadScaleInc="-248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B959AA-112E-4E1C-806A-D9A244366480}" type="pres">
      <dgm:prSet presAssocID="{DC22468E-DF75-45B3-AE5B-5C5307266236}" presName="sibTransFirstNode" presStyleLbl="bgShp" presStyleIdx="0" presStyleCnt="1" custScaleX="780" custScaleY="9923" custLinFactNeighborX="24563" custLinFactNeighborY="3319"/>
      <dgm:spPr/>
      <dgm:t>
        <a:bodyPr/>
        <a:lstStyle/>
        <a:p>
          <a:endParaRPr lang="ru-RU"/>
        </a:p>
      </dgm:t>
    </dgm:pt>
    <dgm:pt modelId="{E5315217-632F-4BF6-91AA-779E73A4A837}" type="pres">
      <dgm:prSet presAssocID="{252D647A-64DF-46F5-AF7A-F8CC9E60CF8C}" presName="nodeFollowingNodes" presStyleLbl="node1" presStyleIdx="1" presStyleCnt="10" custScaleX="305935" custScaleY="142925" custRadScaleRad="225672" custRadScaleInc="2221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948214-AFB1-4CD8-92D8-4D5CAAE9D367}" type="pres">
      <dgm:prSet presAssocID="{E0A0560E-213A-4DBE-9C19-D25A11F9C4B9}" presName="nodeFollowingNodes" presStyleLbl="node1" presStyleIdx="2" presStyleCnt="10" custScaleX="231755" custScaleY="139362" custRadScaleRad="164142" custRadScaleInc="105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63DFAF-8734-4E96-9AC5-42A0F9F2D41E}" type="pres">
      <dgm:prSet presAssocID="{AD1482FE-94DB-4C2D-9C01-2C5824BE2144}" presName="nodeFollowingNodes" presStyleLbl="node1" presStyleIdx="3" presStyleCnt="10" custScaleX="322758" custScaleY="181091" custRadScaleRad="193318" custRadScaleInc="-396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443CAC-65FD-42D1-9667-FABC909AE73F}" type="pres">
      <dgm:prSet presAssocID="{5CAA4B34-0EC3-46B7-B100-558F62485B50}" presName="nodeFollowingNodes" presStyleLbl="node1" presStyleIdx="4" presStyleCnt="10" custScaleX="307894" custScaleY="182467" custRadScaleRad="83022" custRadScaleInc="1224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14BD4A-E440-4B76-BCAC-46185AD623E9}" type="pres">
      <dgm:prSet presAssocID="{E211C6D4-D438-4DF4-A48C-8D313A5FDF16}" presName="nodeFollowingNodes" presStyleLbl="node1" presStyleIdx="5" presStyleCnt="10" custScaleX="265574" custScaleY="185017" custRadScaleRad="213178" custRadScaleInc="2933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1BD470-1C89-4E7D-8A6B-509CF1BFFC6B}" type="pres">
      <dgm:prSet presAssocID="{FB561478-1B14-49E3-A892-01413F6946D5}" presName="nodeFollowingNodes" presStyleLbl="node1" presStyleIdx="6" presStyleCnt="10" custScaleX="236977" custScaleY="168145" custRadScaleRad="178206" custRadScaleInc="-4856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0C1CC8-1BC9-46CD-A767-B30D4764CD22}" type="pres">
      <dgm:prSet presAssocID="{387C49A0-8503-41FC-A691-6B6F4013D754}" presName="nodeFollowingNodes" presStyleLbl="node1" presStyleIdx="7" presStyleCnt="10" custScaleX="285285" custScaleY="179390" custRadScaleRad="196331" custRadScaleInc="58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86DA3E-05C5-40F0-92B0-67237ED6AA90}" type="pres">
      <dgm:prSet presAssocID="{290D62CB-20E7-4491-83E6-11348F75F1DF}" presName="nodeFollowingNodes" presStyleLbl="node1" presStyleIdx="8" presStyleCnt="10" custScaleX="318669" custScaleY="179069" custRadScaleRad="195473" custRadScaleInc="244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FD4ED7-82ED-4C9E-84FF-AD6874BE6377}" type="pres">
      <dgm:prSet presAssocID="{43A13A1F-39E9-4AB0-9450-788648548DCF}" presName="nodeFollowingNodes" presStyleLbl="node1" presStyleIdx="9" presStyleCnt="10" custScaleX="233467" custScaleY="422513" custRadScaleRad="11399" custRadScaleInc="350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981F97-1577-47AC-AF3F-4CAD8977E161}" srcId="{31425BF5-60ED-41DB-ABF2-81F94469318F}" destId="{AD1482FE-94DB-4C2D-9C01-2C5824BE2144}" srcOrd="3" destOrd="0" parTransId="{854EB94D-3BC9-4126-8A3A-D096737410D5}" sibTransId="{BFA211A5-0709-40C1-BC7E-A63932B0FD87}"/>
    <dgm:cxn modelId="{72D433FE-AA4C-42DB-9134-074F533161E5}" type="presOf" srcId="{E0A0560E-213A-4DBE-9C19-D25A11F9C4B9}" destId="{E3948214-AFB1-4CD8-92D8-4D5CAAE9D367}" srcOrd="0" destOrd="0" presId="urn:microsoft.com/office/officeart/2005/8/layout/cycle3"/>
    <dgm:cxn modelId="{245EEA2A-9944-41DC-99FE-0CE67EDA3FAE}" type="presOf" srcId="{31425BF5-60ED-41DB-ABF2-81F94469318F}" destId="{991316C0-7124-4DD6-A6F1-75FD2D78D7DF}" srcOrd="0" destOrd="0" presId="urn:microsoft.com/office/officeart/2005/8/layout/cycle3"/>
    <dgm:cxn modelId="{5CC44C1A-731D-43A3-B1F9-CB8054F5AC68}" type="presOf" srcId="{FB561478-1B14-49E3-A892-01413F6946D5}" destId="{F81BD470-1C89-4E7D-8A6B-509CF1BFFC6B}" srcOrd="0" destOrd="0" presId="urn:microsoft.com/office/officeart/2005/8/layout/cycle3"/>
    <dgm:cxn modelId="{732085FB-AFA0-42B0-BFF2-E91FD595BC85}" type="presOf" srcId="{43A13A1F-39E9-4AB0-9450-788648548DCF}" destId="{CFFD4ED7-82ED-4C9E-84FF-AD6874BE6377}" srcOrd="0" destOrd="0" presId="urn:microsoft.com/office/officeart/2005/8/layout/cycle3"/>
    <dgm:cxn modelId="{C2266646-B21E-4730-A323-3C05976E0688}" type="presOf" srcId="{252D647A-64DF-46F5-AF7A-F8CC9E60CF8C}" destId="{E5315217-632F-4BF6-91AA-779E73A4A837}" srcOrd="0" destOrd="0" presId="urn:microsoft.com/office/officeart/2005/8/layout/cycle3"/>
    <dgm:cxn modelId="{B8B021F6-8637-47C4-9B1F-37902F35FCB6}" srcId="{31425BF5-60ED-41DB-ABF2-81F94469318F}" destId="{290D62CB-20E7-4491-83E6-11348F75F1DF}" srcOrd="8" destOrd="0" parTransId="{FECE0A6B-7737-4E19-B489-417ABE01D043}" sibTransId="{DC1173DC-7515-41EE-9086-3F7737D750B3}"/>
    <dgm:cxn modelId="{09971657-068C-4628-ADE7-6A71424A765A}" type="presOf" srcId="{387C49A0-8503-41FC-A691-6B6F4013D754}" destId="{820C1CC8-1BC9-46CD-A767-B30D4764CD22}" srcOrd="0" destOrd="0" presId="urn:microsoft.com/office/officeart/2005/8/layout/cycle3"/>
    <dgm:cxn modelId="{83A4E3DA-57B2-4FD7-B12B-4AF284CAE096}" srcId="{31425BF5-60ED-41DB-ABF2-81F94469318F}" destId="{5CAA4B34-0EC3-46B7-B100-558F62485B50}" srcOrd="4" destOrd="0" parTransId="{00780E66-F7A7-42E6-BE0F-683998ABDD68}" sibTransId="{1A7F872B-28E6-48D5-9278-E990AB5C521F}"/>
    <dgm:cxn modelId="{2439F3B4-3A3C-4A04-B990-99CAA39DD527}" srcId="{31425BF5-60ED-41DB-ABF2-81F94469318F}" destId="{FB561478-1B14-49E3-A892-01413F6946D5}" srcOrd="6" destOrd="0" parTransId="{7F3DBC75-0FF0-4A89-A635-B85D501C6A6C}" sibTransId="{AE059B6C-EAFE-442E-9377-40198BE28A47}"/>
    <dgm:cxn modelId="{43109BF4-1275-4245-A319-51A11E9C456E}" srcId="{31425BF5-60ED-41DB-ABF2-81F94469318F}" destId="{43A13A1F-39E9-4AB0-9450-788648548DCF}" srcOrd="9" destOrd="0" parTransId="{81FF3613-62A8-4E56-82A6-91492F822AC7}" sibTransId="{0250C8D8-23C5-4C48-B595-9210D17D82B8}"/>
    <dgm:cxn modelId="{B0FA9DB9-A9B5-4250-8336-DD10C9A46D6A}" srcId="{31425BF5-60ED-41DB-ABF2-81F94469318F}" destId="{387C49A0-8503-41FC-A691-6B6F4013D754}" srcOrd="7" destOrd="0" parTransId="{5696745E-C758-4D50-A9D5-DC7E5FA4A8B3}" sibTransId="{8F0F7306-7EFF-41AD-9830-08ACFCD83C9B}"/>
    <dgm:cxn modelId="{3CA3D746-902A-4A1E-9DEA-24676E6133A8}" type="presOf" srcId="{F6DB4173-421B-45F3-94CC-CB77C2BF42B1}" destId="{92503D4D-4479-4D7A-99A5-D798C903B855}" srcOrd="0" destOrd="0" presId="urn:microsoft.com/office/officeart/2005/8/layout/cycle3"/>
    <dgm:cxn modelId="{D5AAA709-452C-41D4-8950-FF5F6B346C05}" srcId="{31425BF5-60ED-41DB-ABF2-81F94469318F}" destId="{E0A0560E-213A-4DBE-9C19-D25A11F9C4B9}" srcOrd="2" destOrd="0" parTransId="{D77636D1-1948-422E-8C51-E9EC76207DE3}" sibTransId="{CAF429BC-F5BE-4B6C-8413-624C0C6271FC}"/>
    <dgm:cxn modelId="{776B4354-542F-4CD7-9392-016EB6A48829}" srcId="{31425BF5-60ED-41DB-ABF2-81F94469318F}" destId="{F6DB4173-421B-45F3-94CC-CB77C2BF42B1}" srcOrd="0" destOrd="0" parTransId="{4E0F582C-874A-4B70-A8D0-0528FD302056}" sibTransId="{DC22468E-DF75-45B3-AE5B-5C5307266236}"/>
    <dgm:cxn modelId="{9EF6DB0F-0560-4112-BB2A-37D322153195}" type="presOf" srcId="{290D62CB-20E7-4491-83E6-11348F75F1DF}" destId="{DB86DA3E-05C5-40F0-92B0-67237ED6AA90}" srcOrd="0" destOrd="0" presId="urn:microsoft.com/office/officeart/2005/8/layout/cycle3"/>
    <dgm:cxn modelId="{8623D994-ECFB-4668-8DF0-545BFC87A390}" srcId="{31425BF5-60ED-41DB-ABF2-81F94469318F}" destId="{252D647A-64DF-46F5-AF7A-F8CC9E60CF8C}" srcOrd="1" destOrd="0" parTransId="{000433E4-508C-4F3C-8E55-F6CA10BBF3E6}" sibTransId="{7C4D0FB1-6A2B-45E6-A9F4-533FC8ABA7CA}"/>
    <dgm:cxn modelId="{8A27699F-A431-4C92-98DE-F6DD02156FE3}" type="presOf" srcId="{5CAA4B34-0EC3-46B7-B100-558F62485B50}" destId="{2B443CAC-65FD-42D1-9667-FABC909AE73F}" srcOrd="0" destOrd="0" presId="urn:microsoft.com/office/officeart/2005/8/layout/cycle3"/>
    <dgm:cxn modelId="{B94185C0-AB2D-4B50-8029-BBEF955CECAF}" type="presOf" srcId="{AD1482FE-94DB-4C2D-9C01-2C5824BE2144}" destId="{F663DFAF-8734-4E96-9AC5-42A0F9F2D41E}" srcOrd="0" destOrd="0" presId="urn:microsoft.com/office/officeart/2005/8/layout/cycle3"/>
    <dgm:cxn modelId="{C85C9516-7965-4A9F-BB90-4B2782BA27C4}" type="presOf" srcId="{DC22468E-DF75-45B3-AE5B-5C5307266236}" destId="{4CB959AA-112E-4E1C-806A-D9A244366480}" srcOrd="0" destOrd="0" presId="urn:microsoft.com/office/officeart/2005/8/layout/cycle3"/>
    <dgm:cxn modelId="{BCC43B3D-B10D-4932-8525-F5CA700782FA}" type="presOf" srcId="{E211C6D4-D438-4DF4-A48C-8D313A5FDF16}" destId="{E114BD4A-E440-4B76-BCAC-46185AD623E9}" srcOrd="0" destOrd="0" presId="urn:microsoft.com/office/officeart/2005/8/layout/cycle3"/>
    <dgm:cxn modelId="{1E3B62F2-0B72-4248-98B5-6B7D5DE53903}" srcId="{31425BF5-60ED-41DB-ABF2-81F94469318F}" destId="{E211C6D4-D438-4DF4-A48C-8D313A5FDF16}" srcOrd="5" destOrd="0" parTransId="{CD5F5462-6543-4DAE-90AE-8DBA997EE480}" sibTransId="{A7C0C68E-12E6-4AD1-A949-662F97C9FACD}"/>
    <dgm:cxn modelId="{66DF291F-A816-4E31-9657-8EE854C4E895}" type="presParOf" srcId="{991316C0-7124-4DD6-A6F1-75FD2D78D7DF}" destId="{A74170B8-5536-4488-9142-8F41C40D242A}" srcOrd="0" destOrd="0" presId="urn:microsoft.com/office/officeart/2005/8/layout/cycle3"/>
    <dgm:cxn modelId="{A7F510B6-2BD3-4B4C-907A-57117FB18BCA}" type="presParOf" srcId="{A74170B8-5536-4488-9142-8F41C40D242A}" destId="{92503D4D-4479-4D7A-99A5-D798C903B855}" srcOrd="0" destOrd="0" presId="urn:microsoft.com/office/officeart/2005/8/layout/cycle3"/>
    <dgm:cxn modelId="{B2F8F856-ADCE-4201-A19A-8CC2DF193EEE}" type="presParOf" srcId="{A74170B8-5536-4488-9142-8F41C40D242A}" destId="{4CB959AA-112E-4E1C-806A-D9A244366480}" srcOrd="1" destOrd="0" presId="urn:microsoft.com/office/officeart/2005/8/layout/cycle3"/>
    <dgm:cxn modelId="{781AE78C-04F3-4241-A769-61988421B55A}" type="presParOf" srcId="{A74170B8-5536-4488-9142-8F41C40D242A}" destId="{E5315217-632F-4BF6-91AA-779E73A4A837}" srcOrd="2" destOrd="0" presId="urn:microsoft.com/office/officeart/2005/8/layout/cycle3"/>
    <dgm:cxn modelId="{57AE0FE9-1F34-4A57-8C5B-F06D277A9E3E}" type="presParOf" srcId="{A74170B8-5536-4488-9142-8F41C40D242A}" destId="{E3948214-AFB1-4CD8-92D8-4D5CAAE9D367}" srcOrd="3" destOrd="0" presId="urn:microsoft.com/office/officeart/2005/8/layout/cycle3"/>
    <dgm:cxn modelId="{267B6C10-F8E7-41EA-A077-7C77D331AF47}" type="presParOf" srcId="{A74170B8-5536-4488-9142-8F41C40D242A}" destId="{F663DFAF-8734-4E96-9AC5-42A0F9F2D41E}" srcOrd="4" destOrd="0" presId="urn:microsoft.com/office/officeart/2005/8/layout/cycle3"/>
    <dgm:cxn modelId="{17A0B163-A85A-4180-8D46-B9E54B764E2D}" type="presParOf" srcId="{A74170B8-5536-4488-9142-8F41C40D242A}" destId="{2B443CAC-65FD-42D1-9667-FABC909AE73F}" srcOrd="5" destOrd="0" presId="urn:microsoft.com/office/officeart/2005/8/layout/cycle3"/>
    <dgm:cxn modelId="{131A3858-503A-434D-BCBB-512117C0F4B1}" type="presParOf" srcId="{A74170B8-5536-4488-9142-8F41C40D242A}" destId="{E114BD4A-E440-4B76-BCAC-46185AD623E9}" srcOrd="6" destOrd="0" presId="urn:microsoft.com/office/officeart/2005/8/layout/cycle3"/>
    <dgm:cxn modelId="{9FAD21E5-0A02-43F6-AB15-DF6F3114C4E9}" type="presParOf" srcId="{A74170B8-5536-4488-9142-8F41C40D242A}" destId="{F81BD470-1C89-4E7D-8A6B-509CF1BFFC6B}" srcOrd="7" destOrd="0" presId="urn:microsoft.com/office/officeart/2005/8/layout/cycle3"/>
    <dgm:cxn modelId="{3CAB84F1-F4E8-4B54-9F84-CDB2434D689E}" type="presParOf" srcId="{A74170B8-5536-4488-9142-8F41C40D242A}" destId="{820C1CC8-1BC9-46CD-A767-B30D4764CD22}" srcOrd="8" destOrd="0" presId="urn:microsoft.com/office/officeart/2005/8/layout/cycle3"/>
    <dgm:cxn modelId="{6BA94F24-8601-4FD7-B45D-02625ECA3510}" type="presParOf" srcId="{A74170B8-5536-4488-9142-8F41C40D242A}" destId="{DB86DA3E-05C5-40F0-92B0-67237ED6AA90}" srcOrd="9" destOrd="0" presId="urn:microsoft.com/office/officeart/2005/8/layout/cycle3"/>
    <dgm:cxn modelId="{8F15989E-7157-412D-97FF-7DB506296D71}" type="presParOf" srcId="{A74170B8-5536-4488-9142-8F41C40D242A}" destId="{CFFD4ED7-82ED-4C9E-84FF-AD6874BE6377}" srcOrd="10" destOrd="0" presId="urn:microsoft.com/office/officeart/2005/8/layout/cycle3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D67BCA-125B-434C-A3BA-63832D4DF5D9}">
      <dsp:nvSpPr>
        <dsp:cNvPr id="0" name=""/>
        <dsp:cNvSpPr/>
      </dsp:nvSpPr>
      <dsp:spPr>
        <a:xfrm>
          <a:off x="2217062" y="309672"/>
          <a:ext cx="6941071" cy="1891793"/>
        </a:xfrm>
        <a:prstGeom prst="ellipse">
          <a:avLst/>
        </a:prstGeom>
        <a:solidFill>
          <a:srgbClr val="FFCC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 ҚҰНДЫЛЫҚТАР</a:t>
          </a:r>
          <a:endParaRPr lang="ru-RU" sz="3600" b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33558" y="586719"/>
        <a:ext cx="4908079" cy="1337699"/>
      </dsp:txXfrm>
    </dsp:sp>
    <dsp:sp modelId="{D72A07D8-02A1-45E1-9B40-D4D2EA30652C}">
      <dsp:nvSpPr>
        <dsp:cNvPr id="0" name=""/>
        <dsp:cNvSpPr/>
      </dsp:nvSpPr>
      <dsp:spPr>
        <a:xfrm rot="19728383" flipH="1">
          <a:off x="1570688" y="1234416"/>
          <a:ext cx="598936" cy="5720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29890" y="1304380"/>
        <a:ext cx="427329" cy="343214"/>
      </dsp:txXfrm>
    </dsp:sp>
    <dsp:sp modelId="{E05BA1C9-4BE2-4402-9E47-2DE94F364095}">
      <dsp:nvSpPr>
        <dsp:cNvPr id="0" name=""/>
        <dsp:cNvSpPr/>
      </dsp:nvSpPr>
      <dsp:spPr>
        <a:xfrm>
          <a:off x="6829841" y="2043342"/>
          <a:ext cx="3850183" cy="2138807"/>
        </a:xfrm>
        <a:prstGeom prst="ellipse">
          <a:avLst/>
        </a:prstGeom>
        <a:solidFill>
          <a:srgbClr val="66FFCC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АР-ҰЯТ</a:t>
          </a:r>
          <a:endParaRPr lang="ru-RU" sz="2400" b="0" kern="120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393687" y="2356563"/>
        <a:ext cx="2722491" cy="1512365"/>
      </dsp:txXfrm>
    </dsp:sp>
    <dsp:sp modelId="{54A43A17-D761-42E3-AC54-D07DF441D087}">
      <dsp:nvSpPr>
        <dsp:cNvPr id="0" name=""/>
        <dsp:cNvSpPr/>
      </dsp:nvSpPr>
      <dsp:spPr>
        <a:xfrm rot="9430263">
          <a:off x="7054422" y="3516281"/>
          <a:ext cx="87156" cy="5879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266964"/>
            <a:satOff val="-13592"/>
            <a:lumOff val="320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7079545" y="3628793"/>
        <a:ext cx="61009" cy="352751"/>
      </dsp:txXfrm>
    </dsp:sp>
    <dsp:sp modelId="{CE8C47AD-C016-4495-9B48-9478AF165337}">
      <dsp:nvSpPr>
        <dsp:cNvPr id="0" name=""/>
        <dsp:cNvSpPr/>
      </dsp:nvSpPr>
      <dsp:spPr>
        <a:xfrm>
          <a:off x="3335096" y="3493873"/>
          <a:ext cx="4111237" cy="2070120"/>
        </a:xfrm>
        <a:prstGeom prst="ellipse">
          <a:avLst/>
        </a:prstGeom>
        <a:solidFill>
          <a:srgbClr val="FFFF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ТАЛАП</a:t>
          </a:r>
          <a:endParaRPr lang="ru-RU" sz="2400" b="0" kern="120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37173" y="3797035"/>
        <a:ext cx="2907083" cy="1463796"/>
      </dsp:txXfrm>
    </dsp:sp>
    <dsp:sp modelId="{FF8A02F9-F637-4537-B356-915C1B339527}">
      <dsp:nvSpPr>
        <dsp:cNvPr id="0" name=""/>
        <dsp:cNvSpPr/>
      </dsp:nvSpPr>
      <dsp:spPr>
        <a:xfrm rot="5400000">
          <a:off x="5262599" y="2479156"/>
          <a:ext cx="646417" cy="5879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533927"/>
            <a:satOff val="-27185"/>
            <a:lumOff val="640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5350787" y="2508552"/>
        <a:ext cx="470041" cy="352751"/>
      </dsp:txXfrm>
    </dsp:sp>
    <dsp:sp modelId="{FF5A417C-5C61-4A0B-8BC1-2E5C4624F1E9}">
      <dsp:nvSpPr>
        <dsp:cNvPr id="0" name=""/>
        <dsp:cNvSpPr/>
      </dsp:nvSpPr>
      <dsp:spPr>
        <a:xfrm>
          <a:off x="618803" y="1780710"/>
          <a:ext cx="3737094" cy="2066863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 МҮДДЕ</a:t>
          </a:r>
          <a:endParaRPr lang="ru-RU" sz="2400" b="0" kern="120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66088" y="2083395"/>
        <a:ext cx="2642524" cy="1461493"/>
      </dsp:txXfrm>
    </dsp:sp>
    <dsp:sp modelId="{C47291F3-E795-4A44-96EA-23C5AF22A519}">
      <dsp:nvSpPr>
        <dsp:cNvPr id="0" name=""/>
        <dsp:cNvSpPr/>
      </dsp:nvSpPr>
      <dsp:spPr>
        <a:xfrm rot="3315186">
          <a:off x="8867303" y="1558229"/>
          <a:ext cx="422525" cy="5879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894559" y="1623736"/>
        <a:ext cx="295768" cy="3527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06E199-9A68-4C20-90C6-5A73E4D8DEE1}">
      <dsp:nvSpPr>
        <dsp:cNvPr id="0" name=""/>
        <dsp:cNvSpPr/>
      </dsp:nvSpPr>
      <dsp:spPr>
        <a:xfrm>
          <a:off x="3113" y="32655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Қазақстан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мемлекеттілігін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нығайтуға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атсалысу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 </a:t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1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1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100" kern="1200" dirty="0">
            <a:solidFill>
              <a:srgbClr val="3B3B3B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3113" y="32655"/>
        <a:ext cx="2469828" cy="1481897"/>
      </dsp:txXfrm>
    </dsp:sp>
    <dsp:sp modelId="{3319DD57-2912-4706-8CE7-9898E6FB07A8}">
      <dsp:nvSpPr>
        <dsp:cNvPr id="0" name=""/>
        <dsp:cNvSpPr/>
      </dsp:nvSpPr>
      <dsp:spPr>
        <a:xfrm>
          <a:off x="2719924" y="32655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1225111"/>
                <a:satOff val="-5097"/>
                <a:lumOff val="120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225111"/>
                <a:satOff val="-5097"/>
                <a:lumOff val="120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225111"/>
                <a:satOff val="-5097"/>
                <a:lumOff val="120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 МҮДДЕ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19924" y="32655"/>
        <a:ext cx="2469828" cy="1481897"/>
      </dsp:txXfrm>
    </dsp:sp>
    <dsp:sp modelId="{1820B345-C971-481A-8A58-46594F553B4C}">
      <dsp:nvSpPr>
        <dsp:cNvPr id="0" name=""/>
        <dsp:cNvSpPr/>
      </dsp:nvSpPr>
      <dsp:spPr>
        <a:xfrm>
          <a:off x="5436736" y="32655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2450223"/>
                <a:satOff val="-10194"/>
                <a:lumOff val="24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450223"/>
                <a:satOff val="-10194"/>
                <a:lumOff val="24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450223"/>
                <a:satOff val="-10194"/>
                <a:lumOff val="24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Қазақстанның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оңтайлы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имиджін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қалыптастыруға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белсенді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үлес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қосу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 </a:t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36736" y="32655"/>
        <a:ext cx="2469828" cy="1481897"/>
      </dsp:txXfrm>
    </dsp:sp>
    <dsp:sp modelId="{6B6AAEFF-0EF9-45D2-ADCC-9F13156898C8}">
      <dsp:nvSpPr>
        <dsp:cNvPr id="0" name=""/>
        <dsp:cNvSpPr/>
      </dsp:nvSpPr>
      <dsp:spPr>
        <a:xfrm>
          <a:off x="8153548" y="32655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3675334"/>
                <a:satOff val="-15291"/>
                <a:lumOff val="360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675334"/>
                <a:satOff val="-15291"/>
                <a:lumOff val="360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675334"/>
                <a:satOff val="-15291"/>
                <a:lumOff val="360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мұраға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ұқыпты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қарау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</a:t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153548" y="32655"/>
        <a:ext cx="2469828" cy="1481897"/>
      </dsp:txXfrm>
    </dsp:sp>
    <dsp:sp modelId="{FB349FF5-F2DB-449C-A349-57A29FD4B8B8}">
      <dsp:nvSpPr>
        <dsp:cNvPr id="0" name=""/>
        <dsp:cNvSpPr/>
      </dsp:nvSpPr>
      <dsp:spPr>
        <a:xfrm>
          <a:off x="3113" y="1761535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4900445"/>
                <a:satOff val="-20388"/>
                <a:lumOff val="4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900445"/>
                <a:satOff val="-20388"/>
                <a:lumOff val="4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900445"/>
                <a:satOff val="-20388"/>
                <a:lumOff val="4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Қазақ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тілінің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қолдану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аясын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кеңейту</a:t>
          </a:r>
          <a:r>
            <a:rPr lang="ru-RU" sz="11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</a:t>
          </a:r>
          <a:br>
            <a:rPr lang="ru-RU" sz="11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13" y="1761535"/>
        <a:ext cx="2469828" cy="1481897"/>
      </dsp:txXfrm>
    </dsp:sp>
    <dsp:sp modelId="{B0FBD748-CCE0-4826-BC85-6483C45CC07E}">
      <dsp:nvSpPr>
        <dsp:cNvPr id="0" name=""/>
        <dsp:cNvSpPr/>
      </dsp:nvSpPr>
      <dsp:spPr>
        <a:xfrm>
          <a:off x="2719924" y="1761535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6125556"/>
                <a:satOff val="-25486"/>
                <a:lumOff val="60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125556"/>
                <a:satOff val="-25486"/>
                <a:lumOff val="60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125556"/>
                <a:satOff val="-25486"/>
                <a:lumOff val="60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Қазақстан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мүддесіне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қызмет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етуге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ұмтылу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 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19924" y="1761535"/>
        <a:ext cx="2469828" cy="1481897"/>
      </dsp:txXfrm>
    </dsp:sp>
    <dsp:sp modelId="{5F42DEAD-64D8-4CF5-9ED3-97A2F36EAD39}">
      <dsp:nvSpPr>
        <dsp:cNvPr id="0" name=""/>
        <dsp:cNvSpPr/>
      </dsp:nvSpPr>
      <dsp:spPr>
        <a:xfrm>
          <a:off x="5436736" y="1761535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7350668"/>
                <a:satOff val="-30583"/>
                <a:lumOff val="72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350668"/>
                <a:satOff val="-30583"/>
                <a:lumOff val="72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350668"/>
                <a:satOff val="-30583"/>
                <a:lumOff val="72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Қазақстанның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қауіпсіздігін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қамтамасыз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етуге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дайын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болу</a:t>
          </a:r>
          <a:endParaRPr lang="ru-RU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36736" y="1761535"/>
        <a:ext cx="2469828" cy="1481897"/>
      </dsp:txXfrm>
    </dsp:sp>
    <dsp:sp modelId="{963A0E78-06C6-4626-9D85-1887BBBB7B91}">
      <dsp:nvSpPr>
        <dsp:cNvPr id="0" name=""/>
        <dsp:cNvSpPr/>
      </dsp:nvSpPr>
      <dsp:spPr>
        <a:xfrm>
          <a:off x="8153548" y="1761535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8575779"/>
                <a:satOff val="-35680"/>
                <a:lumOff val="84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575779"/>
                <a:satOff val="-35680"/>
                <a:lumOff val="84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575779"/>
                <a:satOff val="-35680"/>
                <a:lumOff val="84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мәдениетті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дәріптеу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153548" y="1761535"/>
        <a:ext cx="2469828" cy="1481897"/>
      </dsp:txXfrm>
    </dsp:sp>
    <dsp:sp modelId="{0143067B-5953-451B-A437-B6989CB5033C}">
      <dsp:nvSpPr>
        <dsp:cNvPr id="0" name=""/>
        <dsp:cNvSpPr/>
      </dsp:nvSpPr>
      <dsp:spPr>
        <a:xfrm>
          <a:off x="391888" y="3490415"/>
          <a:ext cx="9842712" cy="2261908"/>
        </a:xfrm>
        <a:prstGeom prst="rect">
          <a:avLst/>
        </a:prstGeom>
        <a:gradFill rotWithShape="0">
          <a:gsLst>
            <a:gs pos="0">
              <a:schemeClr val="accent4">
                <a:hueOff val="9800891"/>
                <a:satOff val="-40777"/>
                <a:lumOff val="960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9800891"/>
                <a:satOff val="-40777"/>
                <a:lumOff val="960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9800891"/>
                <a:satOff val="-40777"/>
                <a:lumOff val="960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u="sng" kern="1200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Күтілетін</a:t>
          </a:r>
          <a:r>
            <a:rPr lang="ru-RU" sz="1800" b="1" i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i="1" u="sng" kern="1200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нәтижесі</a:t>
          </a:r>
          <a:r>
            <a:rPr lang="ru-RU" sz="1800" b="1" i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Отаншыл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мемлекетшіл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намысшыл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Мемлекеттік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рәміздерді</a:t>
          </a:r>
          <a:r>
            <a:rPr lang="ru-RU" sz="1800" b="1" kern="1200" dirty="0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қадірлейді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Елінің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тарихын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құрметтейді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мирасты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мәдениетті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дәріптейді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Құқықтық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экологиялық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мәдениеті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жоғары</a:t>
          </a:r>
          <a:r>
            <a:rPr lang="ru-RU" sz="1800" b="1" kern="1200" dirty="0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ұстайды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  <a:endParaRPr lang="ru-RU" sz="1800" b="1" kern="1200" dirty="0"/>
        </a:p>
      </dsp:txBody>
      <dsp:txXfrm>
        <a:off x="391888" y="3490415"/>
        <a:ext cx="9842712" cy="22619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06E199-9A68-4C20-90C6-5A73E4D8DEE1}">
      <dsp:nvSpPr>
        <dsp:cNvPr id="0" name=""/>
        <dsp:cNvSpPr/>
      </dsp:nvSpPr>
      <dsp:spPr>
        <a:xfrm>
          <a:off x="421453" y="906"/>
          <a:ext cx="2275251" cy="136515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Адал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еңбекті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құрметтеу</a:t>
          </a:r>
          <a:r>
            <a:rPr lang="ru-RU" sz="18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1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1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100" kern="1200" dirty="0">
            <a:solidFill>
              <a:srgbClr val="3B3B3B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421453" y="906"/>
        <a:ext cx="2275251" cy="1365151"/>
      </dsp:txXfrm>
    </dsp:sp>
    <dsp:sp modelId="{3319DD57-2912-4706-8CE7-9898E6FB07A8}">
      <dsp:nvSpPr>
        <dsp:cNvPr id="0" name=""/>
        <dsp:cNvSpPr/>
      </dsp:nvSpPr>
      <dsp:spPr>
        <a:xfrm>
          <a:off x="2924230" y="906"/>
          <a:ext cx="2275251" cy="1365151"/>
        </a:xfrm>
        <a:prstGeom prst="rect">
          <a:avLst/>
        </a:prstGeom>
        <a:gradFill rotWithShape="0">
          <a:gsLst>
            <a:gs pos="0">
              <a:schemeClr val="accent4">
                <a:hueOff val="1225111"/>
                <a:satOff val="-5097"/>
                <a:lumOff val="120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225111"/>
                <a:satOff val="-5097"/>
                <a:lumOff val="120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225111"/>
                <a:satOff val="-5097"/>
                <a:lumOff val="120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АР-ҰЯТ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24230" y="906"/>
        <a:ext cx="2275251" cy="1365151"/>
      </dsp:txXfrm>
    </dsp:sp>
    <dsp:sp modelId="{1820B345-C971-481A-8A58-46594F553B4C}">
      <dsp:nvSpPr>
        <dsp:cNvPr id="0" name=""/>
        <dsp:cNvSpPr/>
      </dsp:nvSpPr>
      <dsp:spPr>
        <a:xfrm>
          <a:off x="5427007" y="906"/>
          <a:ext cx="2275251" cy="1365151"/>
        </a:xfrm>
        <a:prstGeom prst="rect">
          <a:avLst/>
        </a:prstGeom>
        <a:gradFill rotWithShape="0">
          <a:gsLst>
            <a:gs pos="0">
              <a:schemeClr val="accent4">
                <a:hueOff val="2450223"/>
                <a:satOff val="-10194"/>
                <a:lumOff val="24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450223"/>
                <a:satOff val="-10194"/>
                <a:lumOff val="24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450223"/>
                <a:satOff val="-10194"/>
                <a:lumOff val="24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err="1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Өзің</a:t>
          </a:r>
          <a:r>
            <a:rPr lang="ru-RU" sz="1600" b="1" kern="1200" dirty="0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отбасының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балабақшасының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Отанның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бір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мүшесі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екенін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сезіну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27007" y="906"/>
        <a:ext cx="2275251" cy="1365151"/>
      </dsp:txXfrm>
    </dsp:sp>
    <dsp:sp modelId="{6B6AAEFF-0EF9-45D2-ADCC-9F13156898C8}">
      <dsp:nvSpPr>
        <dsp:cNvPr id="0" name=""/>
        <dsp:cNvSpPr/>
      </dsp:nvSpPr>
      <dsp:spPr>
        <a:xfrm>
          <a:off x="7929784" y="906"/>
          <a:ext cx="2275251" cy="1365151"/>
        </a:xfrm>
        <a:prstGeom prst="rect">
          <a:avLst/>
        </a:prstGeom>
        <a:gradFill rotWithShape="0">
          <a:gsLst>
            <a:gs pos="0">
              <a:schemeClr val="accent4">
                <a:hueOff val="3675334"/>
                <a:satOff val="-15291"/>
                <a:lumOff val="360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675334"/>
                <a:satOff val="-15291"/>
                <a:lumOff val="360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675334"/>
                <a:satOff val="-15291"/>
                <a:lumOff val="360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Достарына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отбасы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мүшелеріне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қамқор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болу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29784" y="906"/>
        <a:ext cx="2275251" cy="1365151"/>
      </dsp:txXfrm>
    </dsp:sp>
    <dsp:sp modelId="{FB349FF5-F2DB-449C-A349-57A29FD4B8B8}">
      <dsp:nvSpPr>
        <dsp:cNvPr id="0" name=""/>
        <dsp:cNvSpPr/>
      </dsp:nvSpPr>
      <dsp:spPr>
        <a:xfrm>
          <a:off x="421453" y="1593582"/>
          <a:ext cx="2275251" cy="1365151"/>
        </a:xfrm>
        <a:prstGeom prst="rect">
          <a:avLst/>
        </a:prstGeom>
        <a:gradFill rotWithShape="0">
          <a:gsLst>
            <a:gs pos="0">
              <a:schemeClr val="accent4">
                <a:hueOff val="4900445"/>
                <a:satOff val="-20388"/>
                <a:lumOff val="4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900445"/>
                <a:satOff val="-20388"/>
                <a:lumOff val="4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900445"/>
                <a:satOff val="-20388"/>
                <a:lumOff val="4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Әдеп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нормаларын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ұстану</a:t>
          </a:r>
          <a:endParaRPr lang="ru-RU" sz="1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1453" y="1593582"/>
        <a:ext cx="2275251" cy="1365151"/>
      </dsp:txXfrm>
    </dsp:sp>
    <dsp:sp modelId="{B0FBD748-CCE0-4826-BC85-6483C45CC07E}">
      <dsp:nvSpPr>
        <dsp:cNvPr id="0" name=""/>
        <dsp:cNvSpPr/>
      </dsp:nvSpPr>
      <dsp:spPr>
        <a:xfrm>
          <a:off x="2924230" y="1593582"/>
          <a:ext cx="2275251" cy="1365151"/>
        </a:xfrm>
        <a:prstGeom prst="rect">
          <a:avLst/>
        </a:prstGeom>
        <a:gradFill rotWithShape="0">
          <a:gsLst>
            <a:gs pos="0">
              <a:schemeClr val="accent4">
                <a:hueOff val="6125556"/>
                <a:satOff val="-25486"/>
                <a:lumOff val="60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125556"/>
                <a:satOff val="-25486"/>
                <a:lumOff val="60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125556"/>
                <a:satOff val="-25486"/>
                <a:lumOff val="60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Сөзіне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берік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ісіне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адал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болу 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24230" y="1593582"/>
        <a:ext cx="2275251" cy="1365151"/>
      </dsp:txXfrm>
    </dsp:sp>
    <dsp:sp modelId="{5F42DEAD-64D8-4CF5-9ED3-97A2F36EAD39}">
      <dsp:nvSpPr>
        <dsp:cNvPr id="0" name=""/>
        <dsp:cNvSpPr/>
      </dsp:nvSpPr>
      <dsp:spPr>
        <a:xfrm>
          <a:off x="5427007" y="1593582"/>
          <a:ext cx="2275251" cy="1365151"/>
        </a:xfrm>
        <a:prstGeom prst="rect">
          <a:avLst/>
        </a:prstGeom>
        <a:gradFill rotWithShape="0">
          <a:gsLst>
            <a:gs pos="0">
              <a:schemeClr val="accent4">
                <a:hueOff val="7350668"/>
                <a:satOff val="-30583"/>
                <a:lumOff val="72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350668"/>
                <a:satOff val="-30583"/>
                <a:lumOff val="72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350668"/>
                <a:satOff val="-30583"/>
                <a:lumOff val="72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Мейірімділік</a:t>
          </a:r>
          <a:endParaRPr lang="ru-RU" sz="1800" b="1" kern="1200" dirty="0">
            <a:solidFill>
              <a:srgbClr val="3B3B3B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таныту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27007" y="1593582"/>
        <a:ext cx="2275251" cy="1365151"/>
      </dsp:txXfrm>
    </dsp:sp>
    <dsp:sp modelId="{963A0E78-06C6-4626-9D85-1887BBBB7B91}">
      <dsp:nvSpPr>
        <dsp:cNvPr id="0" name=""/>
        <dsp:cNvSpPr/>
      </dsp:nvSpPr>
      <dsp:spPr>
        <a:xfrm>
          <a:off x="7929784" y="1593582"/>
          <a:ext cx="2275251" cy="1365151"/>
        </a:xfrm>
        <a:prstGeom prst="rect">
          <a:avLst/>
        </a:prstGeom>
        <a:gradFill rotWithShape="0">
          <a:gsLst>
            <a:gs pos="0">
              <a:schemeClr val="accent4">
                <a:hueOff val="8575779"/>
                <a:satOff val="-35680"/>
                <a:lumOff val="84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575779"/>
                <a:satOff val="-35680"/>
                <a:lumOff val="84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575779"/>
                <a:satOff val="-35680"/>
                <a:lumOff val="84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Шешім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қабылдай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білу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жауапкершілікті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сезіну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29784" y="1593582"/>
        <a:ext cx="2275251" cy="1365151"/>
      </dsp:txXfrm>
    </dsp:sp>
    <dsp:sp modelId="{0143067B-5953-451B-A437-B6989CB5033C}">
      <dsp:nvSpPr>
        <dsp:cNvPr id="0" name=""/>
        <dsp:cNvSpPr/>
      </dsp:nvSpPr>
      <dsp:spPr>
        <a:xfrm>
          <a:off x="779600" y="3186258"/>
          <a:ext cx="9067288" cy="2597814"/>
        </a:xfrm>
        <a:prstGeom prst="rect">
          <a:avLst/>
        </a:prstGeom>
        <a:gradFill rotWithShape="0">
          <a:gsLst>
            <a:gs pos="0">
              <a:schemeClr val="accent4">
                <a:hueOff val="9800891"/>
                <a:satOff val="-40777"/>
                <a:lumOff val="960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9800891"/>
                <a:satOff val="-40777"/>
                <a:lumOff val="960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9800891"/>
                <a:satOff val="-40777"/>
                <a:lumOff val="960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u="sng" kern="1200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Күтілетін</a:t>
          </a:r>
          <a:r>
            <a:rPr lang="ru-RU" sz="1800" b="1" i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i="1" u="sng" kern="1200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нәтижесі</a:t>
          </a:r>
          <a:r>
            <a:rPr lang="ru-RU" sz="1800" b="1" i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Ар-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ұят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адалдықты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жоғары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бағалайды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Сөзіне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берік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ісіне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жауапкершілік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танытады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Ата-анасына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сүйіспеншілікпен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қарайды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Достарын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сыныптастарын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сыйлайды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Кішіге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ізет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үлкенге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құрметкөрсетеді</a:t>
          </a:r>
          <a:endParaRPr lang="ru-RU" sz="1800" b="1" kern="1200" dirty="0"/>
        </a:p>
      </dsp:txBody>
      <dsp:txXfrm>
        <a:off x="779600" y="3186258"/>
        <a:ext cx="9067288" cy="259781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06E199-9A68-4C20-90C6-5A73E4D8DEE1}">
      <dsp:nvSpPr>
        <dsp:cNvPr id="0" name=""/>
        <dsp:cNvSpPr/>
      </dsp:nvSpPr>
      <dsp:spPr>
        <a:xfrm>
          <a:off x="3113" y="4810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Сыни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креативті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ойлау</a:t>
          </a:r>
          <a:r>
            <a:rPr lang="ru-RU" sz="18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1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1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100" kern="1200" dirty="0">
            <a:solidFill>
              <a:srgbClr val="3B3B3B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3113" y="4810"/>
        <a:ext cx="2469828" cy="1481897"/>
      </dsp:txXfrm>
    </dsp:sp>
    <dsp:sp modelId="{3319DD57-2912-4706-8CE7-9898E6FB07A8}">
      <dsp:nvSpPr>
        <dsp:cNvPr id="0" name=""/>
        <dsp:cNvSpPr/>
      </dsp:nvSpPr>
      <dsp:spPr>
        <a:xfrm>
          <a:off x="2719924" y="4810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1225111"/>
                <a:satOff val="-5097"/>
                <a:lumOff val="120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225111"/>
                <a:satOff val="-5097"/>
                <a:lumOff val="120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225111"/>
                <a:satOff val="-5097"/>
                <a:lumOff val="120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ТАЛАП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19924" y="4810"/>
        <a:ext cx="2469828" cy="1481897"/>
      </dsp:txXfrm>
    </dsp:sp>
    <dsp:sp modelId="{1820B345-C971-481A-8A58-46594F553B4C}">
      <dsp:nvSpPr>
        <dsp:cNvPr id="0" name=""/>
        <dsp:cNvSpPr/>
      </dsp:nvSpPr>
      <dsp:spPr>
        <a:xfrm>
          <a:off x="5436736" y="4810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2450223"/>
                <a:satOff val="-10194"/>
                <a:lumOff val="24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450223"/>
                <a:satOff val="-10194"/>
                <a:lumOff val="24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450223"/>
                <a:satOff val="-10194"/>
                <a:lumOff val="24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Жеке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командамен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жұмыс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істей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білу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36736" y="4810"/>
        <a:ext cx="2469828" cy="1481897"/>
      </dsp:txXfrm>
    </dsp:sp>
    <dsp:sp modelId="{6B6AAEFF-0EF9-45D2-ADCC-9F13156898C8}">
      <dsp:nvSpPr>
        <dsp:cNvPr id="0" name=""/>
        <dsp:cNvSpPr/>
      </dsp:nvSpPr>
      <dsp:spPr>
        <a:xfrm>
          <a:off x="8153548" y="4810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3675334"/>
                <a:satOff val="-15291"/>
                <a:lumOff val="360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675334"/>
                <a:satOff val="-15291"/>
                <a:lumOff val="360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675334"/>
                <a:satOff val="-15291"/>
                <a:lumOff val="360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Білуге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жаңаны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тануға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құштар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болу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153548" y="4810"/>
        <a:ext cx="2469828" cy="1481897"/>
      </dsp:txXfrm>
    </dsp:sp>
    <dsp:sp modelId="{FB349FF5-F2DB-449C-A349-57A29FD4B8B8}">
      <dsp:nvSpPr>
        <dsp:cNvPr id="0" name=""/>
        <dsp:cNvSpPr/>
      </dsp:nvSpPr>
      <dsp:spPr>
        <a:xfrm>
          <a:off x="3113" y="1733690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4900445"/>
                <a:satOff val="-20388"/>
                <a:lumOff val="4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900445"/>
                <a:satOff val="-20388"/>
                <a:lumOff val="4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900445"/>
                <a:satOff val="-20388"/>
                <a:lumOff val="4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Физикалық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белсенді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болу</a:t>
          </a:r>
          <a:endParaRPr lang="ru-RU" sz="11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13" y="1733690"/>
        <a:ext cx="2469828" cy="1481897"/>
      </dsp:txXfrm>
    </dsp:sp>
    <dsp:sp modelId="{B0FBD748-CCE0-4826-BC85-6483C45CC07E}">
      <dsp:nvSpPr>
        <dsp:cNvPr id="0" name=""/>
        <dsp:cNvSpPr/>
      </dsp:nvSpPr>
      <dsp:spPr>
        <a:xfrm>
          <a:off x="2719924" y="1733690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6125556"/>
                <a:satOff val="-25486"/>
                <a:lumOff val="60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125556"/>
                <a:satOff val="-25486"/>
                <a:lumOff val="60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125556"/>
                <a:satOff val="-25486"/>
                <a:lumOff val="60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Салауатты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өмір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салтын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ұстану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19924" y="1733690"/>
        <a:ext cx="2469828" cy="1481897"/>
      </dsp:txXfrm>
    </dsp:sp>
    <dsp:sp modelId="{5F42DEAD-64D8-4CF5-9ED3-97A2F36EAD39}">
      <dsp:nvSpPr>
        <dsp:cNvPr id="0" name=""/>
        <dsp:cNvSpPr/>
      </dsp:nvSpPr>
      <dsp:spPr>
        <a:xfrm>
          <a:off x="5436736" y="1733690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7350668"/>
                <a:satOff val="-30583"/>
                <a:lumOff val="72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350668"/>
                <a:satOff val="-30583"/>
                <a:lumOff val="72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350668"/>
                <a:satOff val="-30583"/>
                <a:lumOff val="72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Технологиялық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цифрлық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дағдыларды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ілгерілету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36736" y="1733690"/>
        <a:ext cx="2469828" cy="1481897"/>
      </dsp:txXfrm>
    </dsp:sp>
    <dsp:sp modelId="{963A0E78-06C6-4626-9D85-1887BBBB7B91}">
      <dsp:nvSpPr>
        <dsp:cNvPr id="0" name=""/>
        <dsp:cNvSpPr/>
      </dsp:nvSpPr>
      <dsp:spPr>
        <a:xfrm>
          <a:off x="8153548" y="1733690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8575779"/>
                <a:satOff val="-35680"/>
                <a:lumOff val="84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575779"/>
                <a:satOff val="-35680"/>
                <a:lumOff val="84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575779"/>
                <a:satOff val="-35680"/>
                <a:lumOff val="84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Дұрыс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қарым-қатынас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орната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білу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153548" y="1733690"/>
        <a:ext cx="2469828" cy="1481897"/>
      </dsp:txXfrm>
    </dsp:sp>
    <dsp:sp modelId="{0143067B-5953-451B-A437-B6989CB5033C}">
      <dsp:nvSpPr>
        <dsp:cNvPr id="0" name=""/>
        <dsp:cNvSpPr/>
      </dsp:nvSpPr>
      <dsp:spPr>
        <a:xfrm>
          <a:off x="391888" y="3462570"/>
          <a:ext cx="9842712" cy="2317598"/>
        </a:xfrm>
        <a:prstGeom prst="rect">
          <a:avLst/>
        </a:prstGeom>
        <a:gradFill rotWithShape="0">
          <a:gsLst>
            <a:gs pos="0">
              <a:schemeClr val="accent4">
                <a:hueOff val="9800891"/>
                <a:satOff val="-40777"/>
                <a:lumOff val="960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9800891"/>
                <a:satOff val="-40777"/>
                <a:lumOff val="960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9800891"/>
                <a:satOff val="-40777"/>
                <a:lumOff val="960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u="sng" kern="1200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Күтілетін</a:t>
          </a:r>
          <a:r>
            <a:rPr lang="ru-RU" sz="1800" b="1" i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i="1" u="sng" kern="1200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нәтижесі</a:t>
          </a:r>
          <a:r>
            <a:rPr lang="ru-RU" sz="1800" b="1" i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2000" b="1" u="none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Жан мен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тән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тазалығын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сақтайды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</a:t>
          </a:r>
          <a:b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Дұрыс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тамақтану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мәдениетін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түсінеді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 </a:t>
          </a:r>
          <a:b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Қоршаған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орта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тазалығын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сақтайды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 </a:t>
          </a:r>
          <a:b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Ізденімпаз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жасампаз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тұлға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. </a:t>
          </a:r>
          <a:b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2000" b="1" kern="1200" dirty="0"/>
        </a:p>
      </dsp:txBody>
      <dsp:txXfrm>
        <a:off x="391888" y="3462570"/>
        <a:ext cx="9842712" cy="23175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B959AA-112E-4E1C-806A-D9A244366480}">
      <dsp:nvSpPr>
        <dsp:cNvPr id="0" name=""/>
        <dsp:cNvSpPr/>
      </dsp:nvSpPr>
      <dsp:spPr>
        <a:xfrm>
          <a:off x="6441948" y="2099970"/>
          <a:ext cx="37883" cy="481950"/>
        </a:xfrm>
        <a:prstGeom prst="leftCircularArrow">
          <a:avLst>
            <a:gd name="adj1" fmla="val 5544"/>
            <a:gd name="adj2" fmla="val 330680"/>
            <a:gd name="adj3" fmla="val 13531298"/>
            <a:gd name="adj4" fmla="val 17536711"/>
            <a:gd name="adj5" fmla="val 5757"/>
          </a:avLst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92503D4D-4479-4D7A-99A5-D798C903B855}">
      <dsp:nvSpPr>
        <dsp:cNvPr id="0" name=""/>
        <dsp:cNvSpPr/>
      </dsp:nvSpPr>
      <dsp:spPr>
        <a:xfrm>
          <a:off x="4013087" y="41872"/>
          <a:ext cx="2509604" cy="77415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ҚЫРКҮЙЕК –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БІЛІМ АЙЫ</a:t>
          </a:r>
          <a:endParaRPr lang="ru-RU" sz="1800" b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50878" y="79663"/>
        <a:ext cx="2434022" cy="698573"/>
      </dsp:txXfrm>
    </dsp:sp>
    <dsp:sp modelId="{E5315217-632F-4BF6-91AA-779E73A4A837}">
      <dsp:nvSpPr>
        <dsp:cNvPr id="0" name=""/>
        <dsp:cNvSpPr/>
      </dsp:nvSpPr>
      <dsp:spPr>
        <a:xfrm>
          <a:off x="7596902" y="3595323"/>
          <a:ext cx="3557481" cy="830982"/>
        </a:xfrm>
        <a:prstGeom prst="roundRect">
          <a:avLst/>
        </a:prstGeom>
        <a:gradFill rotWithShape="0">
          <a:gsLst>
            <a:gs pos="0">
              <a:schemeClr val="accent4">
                <a:hueOff val="1088988"/>
                <a:satOff val="-4531"/>
                <a:lumOff val="106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88988"/>
                <a:satOff val="-4531"/>
                <a:lumOff val="106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88988"/>
                <a:satOff val="-4531"/>
                <a:lumOff val="106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ҚАҢТАР </a:t>
          </a: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–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ҰЛТТЫҚ КОД АЙЫ</a:t>
          </a:r>
        </a:p>
      </dsp:txBody>
      <dsp:txXfrm>
        <a:off x="7637467" y="3635888"/>
        <a:ext cx="3476351" cy="749852"/>
      </dsp:txXfrm>
    </dsp:sp>
    <dsp:sp modelId="{E3948214-AFB1-4CD8-92D8-4D5CAAE9D367}">
      <dsp:nvSpPr>
        <dsp:cNvPr id="0" name=""/>
        <dsp:cNvSpPr/>
      </dsp:nvSpPr>
      <dsp:spPr>
        <a:xfrm>
          <a:off x="7508630" y="1253792"/>
          <a:ext cx="2694899" cy="810266"/>
        </a:xfrm>
        <a:prstGeom prst="roundRect">
          <a:avLst/>
        </a:prstGeom>
        <a:solidFill>
          <a:srgbClr val="FFCC99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ҚАРАША – ПОЭЗИЯ АЙЫ </a:t>
          </a:r>
        </a:p>
      </dsp:txBody>
      <dsp:txXfrm>
        <a:off x="7548184" y="1293346"/>
        <a:ext cx="2615791" cy="731158"/>
      </dsp:txXfrm>
    </dsp:sp>
    <dsp:sp modelId="{F663DFAF-8734-4E96-9AC5-42A0F9F2D41E}">
      <dsp:nvSpPr>
        <dsp:cNvPr id="0" name=""/>
        <dsp:cNvSpPr/>
      </dsp:nvSpPr>
      <dsp:spPr>
        <a:xfrm>
          <a:off x="7401280" y="2337534"/>
          <a:ext cx="3753103" cy="1052883"/>
        </a:xfrm>
        <a:prstGeom prst="roundRect">
          <a:avLst/>
        </a:prstGeom>
        <a:solidFill>
          <a:srgbClr val="66FFCC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ЖЕЛТОҚСАН –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«ҚАЗАҚСТАН – ҰЛЫ ДАЛА ЕЛІ»</a:t>
          </a:r>
          <a:endParaRPr lang="ru-RU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452678" y="2388932"/>
        <a:ext cx="3650307" cy="950087"/>
      </dsp:txXfrm>
    </dsp:sp>
    <dsp:sp modelId="{2B443CAC-65FD-42D1-9667-FABC909AE73F}">
      <dsp:nvSpPr>
        <dsp:cNvPr id="0" name=""/>
        <dsp:cNvSpPr/>
      </dsp:nvSpPr>
      <dsp:spPr>
        <a:xfrm>
          <a:off x="3652641" y="3669210"/>
          <a:ext cx="3580261" cy="1060883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АҚПАН –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ОҚУҒА ҚҰШТАРЛЫҚ АЙЫ</a:t>
          </a:r>
          <a:endParaRPr lang="ru-RU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04429" y="3720998"/>
        <a:ext cx="3476685" cy="957307"/>
      </dsp:txXfrm>
    </dsp:sp>
    <dsp:sp modelId="{E114BD4A-E440-4B76-BCAC-46185AD623E9}">
      <dsp:nvSpPr>
        <dsp:cNvPr id="0" name=""/>
        <dsp:cNvSpPr/>
      </dsp:nvSpPr>
      <dsp:spPr>
        <a:xfrm>
          <a:off x="0" y="1511699"/>
          <a:ext cx="3088154" cy="107570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СӘУІР – ЭКОЛОГИЯЛЫҚ МӘДЕНИЕТ АЙЫ</a:t>
          </a:r>
          <a:endParaRPr lang="ru-RU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512" y="1564211"/>
        <a:ext cx="2983130" cy="970685"/>
      </dsp:txXfrm>
    </dsp:sp>
    <dsp:sp modelId="{F81BD470-1C89-4E7D-8A6B-509CF1BFFC6B}">
      <dsp:nvSpPr>
        <dsp:cNvPr id="0" name=""/>
        <dsp:cNvSpPr/>
      </dsp:nvSpPr>
      <dsp:spPr>
        <a:xfrm>
          <a:off x="7284912" y="16386"/>
          <a:ext cx="2755622" cy="977614"/>
        </a:xfrm>
        <a:prstGeom prst="roundRect">
          <a:avLst/>
        </a:prstGeom>
        <a:solidFill>
          <a:srgbClr val="FFFF66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ҚАЗАН  – АЛАШ АЗАМАТТАРЫН ҰЛЫҚТАУ АЙЫ</a:t>
          </a:r>
        </a:p>
      </dsp:txBody>
      <dsp:txXfrm>
        <a:off x="7332635" y="64109"/>
        <a:ext cx="2660176" cy="882168"/>
      </dsp:txXfrm>
    </dsp:sp>
    <dsp:sp modelId="{820C1CC8-1BC9-46CD-A767-B30D4764CD22}">
      <dsp:nvSpPr>
        <dsp:cNvPr id="0" name=""/>
        <dsp:cNvSpPr/>
      </dsp:nvSpPr>
      <dsp:spPr>
        <a:xfrm>
          <a:off x="0" y="3117535"/>
          <a:ext cx="3317358" cy="1042993"/>
        </a:xfrm>
        <a:prstGeom prst="roundRect">
          <a:avLst/>
        </a:prstGeom>
        <a:solidFill>
          <a:srgbClr val="FFFF66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НАУРЫЗ –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ҰЛТТЫҚ САЛТ-ДӘСТҮРДІ </a:t>
          </a:r>
          <a:r>
            <a:rPr lang="kk-KZ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ДӘРІПТЕУ </a:t>
          </a: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АЙЫ</a:t>
          </a:r>
        </a:p>
      </dsp:txBody>
      <dsp:txXfrm>
        <a:off x="50915" y="3168450"/>
        <a:ext cx="3215528" cy="941163"/>
      </dsp:txXfrm>
    </dsp:sp>
    <dsp:sp modelId="{DB86DA3E-05C5-40F0-92B0-67237ED6AA90}">
      <dsp:nvSpPr>
        <dsp:cNvPr id="0" name=""/>
        <dsp:cNvSpPr/>
      </dsp:nvSpPr>
      <dsp:spPr>
        <a:xfrm>
          <a:off x="73391" y="217717"/>
          <a:ext cx="3705555" cy="1041127"/>
        </a:xfrm>
        <a:prstGeom prst="roundRect">
          <a:avLst/>
        </a:prstGeom>
        <a:solidFill>
          <a:srgbClr val="66FFCC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МАМЫР –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БЕЙБІТШІЛІК ПЕН </a:t>
          </a:r>
          <a:r>
            <a:rPr lang="kk-KZ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ТАТУЛЫҚ </a:t>
          </a: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АЙЫ</a:t>
          </a:r>
          <a:endParaRPr lang="ru-RU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4215" y="268541"/>
        <a:ext cx="3603907" cy="939479"/>
      </dsp:txXfrm>
    </dsp:sp>
    <dsp:sp modelId="{CFFD4ED7-82ED-4C9E-84FF-AD6874BE6377}">
      <dsp:nvSpPr>
        <dsp:cNvPr id="0" name=""/>
        <dsp:cNvSpPr/>
      </dsp:nvSpPr>
      <dsp:spPr>
        <a:xfrm>
          <a:off x="4109846" y="1069437"/>
          <a:ext cx="2714807" cy="2456538"/>
        </a:xfrm>
        <a:prstGeom prst="roundRect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63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29764" y="1189355"/>
        <a:ext cx="2474971" cy="22167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765323-09D3-492D-A737-50AD94B621BC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7F01E-E3F2-49EE-A493-98E11A4F5D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994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57F01E-E3F2-49EE-A493-98E11A4F5D9A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017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A4186DD-6E6B-BE82-FAF9-641F15DA9E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7EF15D7D-52C9-936F-2F91-DB09A089F8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5962337-FA49-AB84-2CC2-FC5E58028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6DB-47F2-425F-B9C8-69E5F1D42227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B2F87C8-06D9-0FB4-6BA4-20CBAAA34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EED163C-CA14-68C7-B8EB-5AA2AA2CC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13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2A2F5BB-AF63-DEFA-64F2-264FE96A4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481CD5A-0869-AAA0-5775-C3DAA2C8B7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0F18AEF-C055-8FC0-025F-D6AEC3318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6DB-47F2-425F-B9C8-69E5F1D42227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130B158-7981-50F4-23A3-D00B92373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A228B4B-FFA1-0022-A067-997706E18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35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1607AE89-A368-62D3-7B00-4C51283FCC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CC2EB3D4-8A7C-C17E-D46A-811A657449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68262D4-ACFD-ADC7-8FBD-3E5C6A40C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6DB-47F2-425F-B9C8-69E5F1D42227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2316E44-61D8-FF33-DFD3-A1A3CA689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C4D5160-7530-3E6C-15C1-860A27802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276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713C49D-FADF-000D-0653-307331D87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77B3973-24FF-E99F-C57E-8DA6CEB925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75166AA-1874-5338-FE7A-52FDD86A5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6DB-47F2-425F-B9C8-69E5F1D42227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CD972A3-FB6F-5235-F059-6D3EF24D6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D286C29-DBF8-3427-29C2-BD11A2F84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33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B50DF3B-35DE-C9DB-5262-51B5092BD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3F31EAD-9824-CCD7-D1E9-77FED51A1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74CE1C1-CAF5-90A3-0B5D-4F73D731F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6DB-47F2-425F-B9C8-69E5F1D42227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BAB655C-37EC-2BEF-5D74-5442D2798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42F9E21-FFA6-0DBC-4BCE-8C4D7EC9E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603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B551D6A-D8F5-1312-21A8-C900AAB19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03BB1F7-900E-684B-629B-2DD8F335F4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BA65439-6EEE-D0D7-9CD7-89C2A369F6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8C3DED2-6069-FAA5-C784-F68226ED3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6DB-47F2-425F-B9C8-69E5F1D42227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15DD395-1D10-6760-CCC5-3EA8F71A3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5540083-0E81-CF3A-86B2-71FBFAB18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980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D57E69A-F2BB-F06D-B174-6A4A8D979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CD12085-D75B-3C41-287C-E77772B4D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0DD826D-5AB2-E2B0-D93D-0973C7DEF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3A3DF51F-9931-9C47-57B4-7E232FC181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9DA0099-63D2-4DC9-FBEF-ECFE07BD33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F4A84487-9A48-FC1E-DD3D-E0AF773D0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6DB-47F2-425F-B9C8-69E5F1D42227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68804203-2921-69A7-5D2E-920BE0273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42A4C4F9-5551-CE16-9788-17BFB999D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73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FD32BD8-4E35-59FA-4CA6-D0DED9739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308AE7B-F5D1-C9A8-3405-66D3FB6EB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6DB-47F2-425F-B9C8-69E5F1D42227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7369815D-E3B0-D852-1417-9C9BA1715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C49ABB2-4917-95DA-2B80-242D3119C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488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12985883-8EA5-CD56-04D5-EA29CEEAE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6DB-47F2-425F-B9C8-69E5F1D42227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46B38C09-ABE5-A0C6-6D16-CA815E876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1FBC8DC4-C5FC-E64A-6602-EB28D8E3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865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61BAA08-72E9-428D-E967-70A1B0819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F1A8101-A047-0199-FC6C-41F5F9A84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A73E70F-888A-22FB-D719-DB2DC6B427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2437C57-2789-5F22-1972-95EDBC590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6DB-47F2-425F-B9C8-69E5F1D42227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ED312DF-2EFA-D58E-7730-A67CA92FD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A0D8F26-28CD-09BA-8C29-4E7112E5B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82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E240A0E-C2D4-0D14-E683-2991B7AB4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2861190B-FE0C-F9D7-E166-3735448CC1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B66E780-EB6E-961D-7E12-9D6AD462D4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C99078F-0D5E-8ED2-D02B-2EA712732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6DB-47F2-425F-B9C8-69E5F1D42227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F181C0C-68BB-8131-C7CE-880BFEF6E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546EE29-F4AA-D1C0-DC78-2F960473C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820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C20568F-BB09-2A09-5603-99324EDF3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D46DF65-24C0-6ABA-E0BA-48044EE0B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68558B8-32FF-036A-FEC1-BF7444410F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616DB-47F2-425F-B9C8-69E5F1D42227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71B448C-B0B4-2E25-58A8-1318798B3A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C8C683A-DCEF-C8B7-0CE2-4A2948E14C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636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4E30D34E-9F1B-9FF4-8C86-D6970DF168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3F0EF5B-1F78-6B43-A876-90A5039F4E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ru-RU"/>
              <a:t>«Біртұтас тәрбие бағдарламасы: құндылықтар және оны іске асыру жоспары»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7EAEBBB-6231-662E-0D7C-CBE4A4EF188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6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5DB77EF-C222-537D-BBA9-16DC7A1BC5DC}"/>
              </a:ext>
            </a:extLst>
          </p:cNvPr>
          <p:cNvSpPr txBox="1"/>
          <p:nvPr/>
        </p:nvSpPr>
        <p:spPr>
          <a:xfrm>
            <a:off x="3233446" y="2327045"/>
            <a:ext cx="7981950" cy="17007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b="1" kern="18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</a:t>
            </a:r>
            <a:r>
              <a:rPr lang="ru-RU" sz="3600" b="1" kern="1800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Біртұтас</a:t>
            </a:r>
            <a:r>
              <a:rPr lang="ru-RU" sz="3600" b="1" kern="18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3600" b="1" kern="1800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тәрбие</a:t>
            </a:r>
            <a:r>
              <a:rPr lang="ru-RU" sz="3600" b="1" kern="18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3600" b="1" kern="1800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бағдарламасы</a:t>
            </a:r>
            <a:r>
              <a:rPr lang="ru-RU" sz="3600" b="1" kern="18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ru-RU" sz="3200" b="1" kern="1800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құндылықтар</a:t>
            </a:r>
            <a:r>
              <a:rPr lang="ru-RU" sz="3200" b="1" kern="18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3200" b="1" kern="1800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және</a:t>
            </a:r>
            <a:r>
              <a:rPr lang="ru-RU" sz="3200" b="1" kern="18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оны </a:t>
            </a:r>
            <a:r>
              <a:rPr lang="ru-RU" sz="3200" b="1" kern="1800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іске</a:t>
            </a:r>
            <a:r>
              <a:rPr lang="ru-RU" sz="3200" b="1" kern="18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3200" b="1" kern="1800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асыру</a:t>
            </a:r>
            <a:r>
              <a:rPr lang="ru-RU" sz="3200" b="1" kern="18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3200" b="1" kern="1800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жоспары</a:t>
            </a:r>
            <a:r>
              <a:rPr lang="ru-RU" sz="3200" b="1" kern="18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2CD419A-3E22-58BE-902F-1CAA83369E41}"/>
              </a:ext>
            </a:extLst>
          </p:cNvPr>
          <p:cNvSpPr txBox="1"/>
          <p:nvPr/>
        </p:nvSpPr>
        <p:spPr>
          <a:xfrm>
            <a:off x="2286001" y="221370"/>
            <a:ext cx="9461240" cy="1014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2400" b="1" kern="1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Мемелекеттік коммуналдық қазыналық кәсіпорны           </a:t>
            </a:r>
            <a:r>
              <a:rPr lang="kk-KZ" sz="2400" b="1" kern="18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</a:t>
            </a:r>
            <a:r>
              <a:rPr lang="kk-KZ" sz="2400" b="1" kern="18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№8</a:t>
            </a:r>
            <a:r>
              <a:rPr lang="kk-KZ" sz="2400" b="1" kern="18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«Балбөбек» мектепке дейінгі ұйымы</a:t>
            </a:r>
            <a:r>
              <a:rPr lang="ru-RU" sz="3200" b="1" kern="18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sz="3200" kern="1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89A1622F-1C5B-4FD7-3A38-3A0DDD73E2A1}"/>
              </a:ext>
            </a:extLst>
          </p:cNvPr>
          <p:cNvSpPr txBox="1"/>
          <p:nvPr/>
        </p:nvSpPr>
        <p:spPr>
          <a:xfrm>
            <a:off x="5041642" y="5900320"/>
            <a:ext cx="5119395" cy="45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2400" b="1" kern="1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Ақтөбе қаласы - 2023 </a:t>
            </a:r>
            <a:endParaRPr lang="ru-RU" sz="3200" kern="1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165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2A7B0DD-7AAB-7D3A-BFE6-E78E2E359FAC}"/>
              </a:ext>
            </a:extLst>
          </p:cNvPr>
          <p:cNvSpPr txBox="1"/>
          <p:nvPr/>
        </p:nvSpPr>
        <p:spPr>
          <a:xfrm>
            <a:off x="4114800" y="209772"/>
            <a:ext cx="3825552" cy="671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ҚЫРКҮЙЕК –БІЛІМ АЙЫ</a:t>
            </a:r>
            <a:r>
              <a:rPr lang="ru-RU" sz="1800" kern="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kern="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kern="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1қыркүйек - </a:t>
            </a:r>
            <a:r>
              <a:rPr lang="ru-RU" sz="1800" b="1" kern="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800" b="1" kern="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endParaRPr lang="ru-RU" sz="1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BC69D192-C687-D735-71FF-F6128705F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938832"/>
              </p:ext>
            </p:extLst>
          </p:nvPr>
        </p:nvGraphicFramePr>
        <p:xfrm>
          <a:off x="1166327" y="880981"/>
          <a:ext cx="10739533" cy="5400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314">
                  <a:extLst>
                    <a:ext uri="{9D8B030D-6E8A-4147-A177-3AD203B41FA5}">
                      <a16:colId xmlns:a16="http://schemas.microsoft.com/office/drawing/2014/main" xmlns="" val="3975786728"/>
                    </a:ext>
                  </a:extLst>
                </a:gridCol>
                <a:gridCol w="2543493">
                  <a:extLst>
                    <a:ext uri="{9D8B030D-6E8A-4147-A177-3AD203B41FA5}">
                      <a16:colId xmlns:a16="http://schemas.microsoft.com/office/drawing/2014/main" xmlns="" val="2289117067"/>
                    </a:ext>
                  </a:extLst>
                </a:gridCol>
                <a:gridCol w="1238307">
                  <a:extLst>
                    <a:ext uri="{9D8B030D-6E8A-4147-A177-3AD203B41FA5}">
                      <a16:colId xmlns:a16="http://schemas.microsoft.com/office/drawing/2014/main" xmlns="" val="550931188"/>
                    </a:ext>
                  </a:extLst>
                </a:gridCol>
                <a:gridCol w="1866122">
                  <a:extLst>
                    <a:ext uri="{9D8B030D-6E8A-4147-A177-3AD203B41FA5}">
                      <a16:colId xmlns:a16="http://schemas.microsoft.com/office/drawing/2014/main" xmlns="" val="3035836732"/>
                    </a:ext>
                  </a:extLst>
                </a:gridCol>
                <a:gridCol w="1996751">
                  <a:extLst>
                    <a:ext uri="{9D8B030D-6E8A-4147-A177-3AD203B41FA5}">
                      <a16:colId xmlns:a16="http://schemas.microsoft.com/office/drawing/2014/main" xmlns="" val="928464681"/>
                    </a:ext>
                  </a:extLst>
                </a:gridCol>
                <a:gridCol w="139959">
                  <a:extLst>
                    <a:ext uri="{9D8B030D-6E8A-4147-A177-3AD203B41FA5}">
                      <a16:colId xmlns:a16="http://schemas.microsoft.com/office/drawing/2014/main" xmlns="" val="3149839822"/>
                    </a:ext>
                  </a:extLst>
                </a:gridCol>
                <a:gridCol w="1455576">
                  <a:extLst>
                    <a:ext uri="{9D8B030D-6E8A-4147-A177-3AD203B41FA5}">
                      <a16:colId xmlns:a16="http://schemas.microsoft.com/office/drawing/2014/main" xmlns="" val="3525209879"/>
                    </a:ext>
                  </a:extLst>
                </a:gridCol>
                <a:gridCol w="1101011">
                  <a:extLst>
                    <a:ext uri="{9D8B030D-6E8A-4147-A177-3AD203B41FA5}">
                      <a16:colId xmlns:a16="http://schemas.microsoft.com/office/drawing/2014/main" xmlns="" val="2186597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Іс-шараның атауы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Мақсатты аудитория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Ұйымдастыру түрі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Аяқталу нысаны 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Жүзеге асыру жауапты мамандар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Орындалу мерзімі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4960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kk-KZ" b="1" dirty="0"/>
                        <a:t>ҚҰНДЫЛЫҚТАР: ТАЛАП, АР-ҰЯТ, ҰЛТТЫҚ МҮДДЕ (ОТАН)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6861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қыркүйек – Білім күні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Ересек, мектепалды топтар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Салтанатты музыкалық іс-шара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Меңгеруші, әдіскер, педагогтар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Меңгеруші, әдіскер, педагогтар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1.09.2023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6367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«Менің балабақшам»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 топтар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Экскурсия, әңгіме сабақтар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Балабақшамен,топпен, қызметкерлермен таныстыру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Тәрбиешілер 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Тәрбиешілер 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апта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2967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«Тілдер мерекесі» Қазақстан халқының тілдері күніне арналған іс-шаралар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Ересек, мектепалды топтар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Музыкалық және поэтикалық ойын-сауықтар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kk-KZ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халқының тілдері күніне арналған байқаулар, түрлі іс-шаралар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музыка жетекшілер, қазақ тілі мұғалімі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музыка жетекшілер, қазақ тілі мұғалімі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апта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1229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4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«Қаупсіз балабақша» 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Барлық топтар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ЖЖЕ таныстыру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ЖЖЕ туралы әңгімелер, ойындар, байқаулар, көрмелер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апта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2507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5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Отбасы күніне арналған іс-шаралар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Барлық топтар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Жиналыстар,кеңестер шығармашылық көрмелер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Отбасы күніне арналған түрлі мәдени іс-шаралар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Меңгеруші, әдіскер, педагогтар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медбикелер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Меңгеруші, әдіскер, педагогтар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медбикелер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апта</a:t>
                      </a:r>
                    </a:p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21355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8139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2A7B0DD-7AAB-7D3A-BFE6-E78E2E359FAC}"/>
              </a:ext>
            </a:extLst>
          </p:cNvPr>
          <p:cNvSpPr txBox="1"/>
          <p:nvPr/>
        </p:nvSpPr>
        <p:spPr>
          <a:xfrm>
            <a:off x="1166327" y="209772"/>
            <a:ext cx="9078685" cy="7738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ҚАЗАН –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АЛАШ АЗАМАТТАРЫН ҰЛЫҚТАУ АЙЫ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қазан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Қарттар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5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қазан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Мұғалімдер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25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қазан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Республика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endParaRPr lang="ru-RU" sz="1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BC69D192-C687-D735-71FF-F6128705F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438551"/>
              </p:ext>
            </p:extLst>
          </p:nvPr>
        </p:nvGraphicFramePr>
        <p:xfrm>
          <a:off x="1063691" y="1249159"/>
          <a:ext cx="10739533" cy="5095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314">
                  <a:extLst>
                    <a:ext uri="{9D8B030D-6E8A-4147-A177-3AD203B41FA5}">
                      <a16:colId xmlns:a16="http://schemas.microsoft.com/office/drawing/2014/main" xmlns="" val="3975786728"/>
                    </a:ext>
                  </a:extLst>
                </a:gridCol>
                <a:gridCol w="2543493">
                  <a:extLst>
                    <a:ext uri="{9D8B030D-6E8A-4147-A177-3AD203B41FA5}">
                      <a16:colId xmlns:a16="http://schemas.microsoft.com/office/drawing/2014/main" xmlns="" val="2289117067"/>
                    </a:ext>
                  </a:extLst>
                </a:gridCol>
                <a:gridCol w="1238307">
                  <a:extLst>
                    <a:ext uri="{9D8B030D-6E8A-4147-A177-3AD203B41FA5}">
                      <a16:colId xmlns:a16="http://schemas.microsoft.com/office/drawing/2014/main" xmlns="" val="550931188"/>
                    </a:ext>
                  </a:extLst>
                </a:gridCol>
                <a:gridCol w="1866122">
                  <a:extLst>
                    <a:ext uri="{9D8B030D-6E8A-4147-A177-3AD203B41FA5}">
                      <a16:colId xmlns:a16="http://schemas.microsoft.com/office/drawing/2014/main" xmlns="" val="3035836732"/>
                    </a:ext>
                  </a:extLst>
                </a:gridCol>
                <a:gridCol w="2136710">
                  <a:extLst>
                    <a:ext uri="{9D8B030D-6E8A-4147-A177-3AD203B41FA5}">
                      <a16:colId xmlns:a16="http://schemas.microsoft.com/office/drawing/2014/main" xmlns="" val="928464681"/>
                    </a:ext>
                  </a:extLst>
                </a:gridCol>
                <a:gridCol w="1455576">
                  <a:extLst>
                    <a:ext uri="{9D8B030D-6E8A-4147-A177-3AD203B41FA5}">
                      <a16:colId xmlns:a16="http://schemas.microsoft.com/office/drawing/2014/main" xmlns="" val="3525209879"/>
                    </a:ext>
                  </a:extLst>
                </a:gridCol>
                <a:gridCol w="1101011">
                  <a:extLst>
                    <a:ext uri="{9D8B030D-6E8A-4147-A177-3AD203B41FA5}">
                      <a16:colId xmlns:a16="http://schemas.microsoft.com/office/drawing/2014/main" xmlns="" val="2186597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Іс-шараның атауы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Мақсатты аудитория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Ұйымдастыру түрі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Аяқталу нысаны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Жүзеге асыру жауапты мамандар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Орындалу мерзімі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4960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kk-KZ" b="1" dirty="0"/>
                        <a:t>ҚҰНДЫЛЫҚТАР: ТАЛАП, АР-ҰЯТ, ҰЛТТЫҚ МҮДДЕ (ОТАН)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6861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ru-RU" sz="1400" b="0" dirty="0" err="1">
                          <a:solidFill>
                            <a:srgbClr val="3B3B3B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Қарты</a:t>
                      </a:r>
                      <a:r>
                        <a:rPr lang="ru-RU" sz="1400" b="0" dirty="0">
                          <a:solidFill>
                            <a:srgbClr val="3B3B3B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dirty="0" smtClean="0">
                          <a:solidFill>
                            <a:srgbClr val="3B3B3B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бар</a:t>
                      </a:r>
                      <a:r>
                        <a:rPr lang="ru-RU" sz="1400" b="0" baseline="0" dirty="0" smtClean="0">
                          <a:solidFill>
                            <a:srgbClr val="3B3B3B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rgbClr val="3B3B3B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үйдің</a:t>
                      </a:r>
                      <a:r>
                        <a:rPr lang="ru-RU" sz="1400" b="0" dirty="0" smtClean="0">
                          <a:solidFill>
                            <a:srgbClr val="3B3B3B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rgbClr val="3B3B3B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қазынасы</a:t>
                      </a:r>
                      <a:r>
                        <a:rPr lang="ru-RU" sz="1400" b="0" dirty="0">
                          <a:solidFill>
                            <a:srgbClr val="3B3B3B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бар!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 1 қазан – Қарттар күніне арналған іс-шаралар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Барлық топтар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Әңгімелер, кездесулер, ойындар, көрмелер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Меңгеруші, әдіскер, педагогтар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6367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«Бір отбасы – бір кітап» «Кітапқұмар» мобильді кітапхана </a:t>
                      </a: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Барлық топтар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Мобильді кітапханасын ашу</a:t>
                      </a:r>
                    </a:p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Топтарда кітап бұрышын ұйымдастыру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Мобильді кітапхана</a:t>
                      </a:r>
                    </a:p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Топтарда кітап бұрыштар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Меңгеруші, әдіскер, педагогтар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2967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қазан – Республика күніне арналған іс-шаралар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Ересек, мектепалды топтар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«Жаса, жайна, Қазақстан» Музыкалық-спорттық іс-шара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Респубика күніне арналған байқаулар, түрлі іс-шаралар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педагогтар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1229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Ұлттық ойындар күні. Балармен, ата-аналармен спорттық ойындар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Барлық топтар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«Біз шымыр боламыз» топтар арасында отбасылық спорттық сайыс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Әдіскер,дене шынықтыру жетекшілер тәрбиешілер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апта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250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205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2A7B0DD-7AAB-7D3A-BFE6-E78E2E359FAC}"/>
              </a:ext>
            </a:extLst>
          </p:cNvPr>
          <p:cNvSpPr txBox="1"/>
          <p:nvPr/>
        </p:nvSpPr>
        <p:spPr>
          <a:xfrm>
            <a:off x="1166327" y="209772"/>
            <a:ext cx="9078685" cy="7738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ҚАРАША –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ПОЭЗИЯ АЙЫ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қараша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валюта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қараша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«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Дүние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жүзілік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endParaRPr lang="ru-RU" sz="1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BC69D192-C687-D735-71FF-F6128705F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400093"/>
              </p:ext>
            </p:extLst>
          </p:nvPr>
        </p:nvGraphicFramePr>
        <p:xfrm>
          <a:off x="1063691" y="1249159"/>
          <a:ext cx="10739533" cy="4668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314">
                  <a:extLst>
                    <a:ext uri="{9D8B030D-6E8A-4147-A177-3AD203B41FA5}">
                      <a16:colId xmlns:a16="http://schemas.microsoft.com/office/drawing/2014/main" xmlns="" val="3975786728"/>
                    </a:ext>
                  </a:extLst>
                </a:gridCol>
                <a:gridCol w="2543493">
                  <a:extLst>
                    <a:ext uri="{9D8B030D-6E8A-4147-A177-3AD203B41FA5}">
                      <a16:colId xmlns:a16="http://schemas.microsoft.com/office/drawing/2014/main" xmlns="" val="2289117067"/>
                    </a:ext>
                  </a:extLst>
                </a:gridCol>
                <a:gridCol w="1238307">
                  <a:extLst>
                    <a:ext uri="{9D8B030D-6E8A-4147-A177-3AD203B41FA5}">
                      <a16:colId xmlns:a16="http://schemas.microsoft.com/office/drawing/2014/main" xmlns="" val="550931188"/>
                    </a:ext>
                  </a:extLst>
                </a:gridCol>
                <a:gridCol w="1866122">
                  <a:extLst>
                    <a:ext uri="{9D8B030D-6E8A-4147-A177-3AD203B41FA5}">
                      <a16:colId xmlns:a16="http://schemas.microsoft.com/office/drawing/2014/main" xmlns="" val="3035836732"/>
                    </a:ext>
                  </a:extLst>
                </a:gridCol>
                <a:gridCol w="2136710">
                  <a:extLst>
                    <a:ext uri="{9D8B030D-6E8A-4147-A177-3AD203B41FA5}">
                      <a16:colId xmlns:a16="http://schemas.microsoft.com/office/drawing/2014/main" xmlns="" val="928464681"/>
                    </a:ext>
                  </a:extLst>
                </a:gridCol>
                <a:gridCol w="1455576">
                  <a:extLst>
                    <a:ext uri="{9D8B030D-6E8A-4147-A177-3AD203B41FA5}">
                      <a16:colId xmlns:a16="http://schemas.microsoft.com/office/drawing/2014/main" xmlns="" val="3525209879"/>
                    </a:ext>
                  </a:extLst>
                </a:gridCol>
                <a:gridCol w="1101011">
                  <a:extLst>
                    <a:ext uri="{9D8B030D-6E8A-4147-A177-3AD203B41FA5}">
                      <a16:colId xmlns:a16="http://schemas.microsoft.com/office/drawing/2014/main" xmlns="" val="2186597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Іс-шараның атауы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Мақсатты аудитория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Ұйымдастыру түрі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Аяқталу нысаны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Жүзеге асыру жауапты мамандар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Орындалу мерзімі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4960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kk-KZ" b="1" dirty="0"/>
                        <a:t>ҚҰНДЫЛЫҚТАР: ТАЛАП, АР-ҰЯТ, ҰЛТТЫҚ МҮДДЕ (ОТАН)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6861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қараша – Ұлттық валюта күніне арналған әңгімелер, іс-шаралар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Ересек, мектепалды топтар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Әңгімелер, ойындар, көрмелер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Түрлі іс-шаралар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6367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«Өнерлі бала»</a:t>
                      </a:r>
                    </a:p>
                    <a:p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балабақша</a:t>
                      </a:r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ішілік</a:t>
                      </a:r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байқауы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Балалар әндер, би, домбыра байқауы,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Байқау қорытындылары мен  материалдар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Меңгеруші, әдіскер, педагогтар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2967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«Менің сүйікті ертегім» театр қойылым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Әр түрлі театр қойымдылар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1229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қараша – Дүниежүзілік балалар күніне арналған іс-шаралар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«Менің құқығым» тақырыбындағы интеллектуалдық ойын, ата-аналармен – дөңгелек үстел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Байқау қорытындылары мен  материалдар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Әдіскер,дене шынықтыру жетекшілер тәрбиешілер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апта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250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979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2A7B0DD-7AAB-7D3A-BFE6-E78E2E359FAC}"/>
              </a:ext>
            </a:extLst>
          </p:cNvPr>
          <p:cNvSpPr txBox="1"/>
          <p:nvPr/>
        </p:nvSpPr>
        <p:spPr>
          <a:xfrm>
            <a:off x="1166327" y="209772"/>
            <a:ext cx="9078685" cy="7738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ҚАЗАҚСТАН ҰЛЫ ДАЛА ЕЛІ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16-17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Тәуелсіздіктің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32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жылдығы</a:t>
            </a:r>
            <a:endParaRPr lang="ru-RU" sz="1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BC69D192-C687-D735-71FF-F6128705F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86235"/>
              </p:ext>
            </p:extLst>
          </p:nvPr>
        </p:nvGraphicFramePr>
        <p:xfrm>
          <a:off x="1063691" y="1249159"/>
          <a:ext cx="10739533" cy="4881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314">
                  <a:extLst>
                    <a:ext uri="{9D8B030D-6E8A-4147-A177-3AD203B41FA5}">
                      <a16:colId xmlns:a16="http://schemas.microsoft.com/office/drawing/2014/main" xmlns="" val="3975786728"/>
                    </a:ext>
                  </a:extLst>
                </a:gridCol>
                <a:gridCol w="2543493">
                  <a:extLst>
                    <a:ext uri="{9D8B030D-6E8A-4147-A177-3AD203B41FA5}">
                      <a16:colId xmlns:a16="http://schemas.microsoft.com/office/drawing/2014/main" xmlns="" val="2289117067"/>
                    </a:ext>
                  </a:extLst>
                </a:gridCol>
                <a:gridCol w="1238307">
                  <a:extLst>
                    <a:ext uri="{9D8B030D-6E8A-4147-A177-3AD203B41FA5}">
                      <a16:colId xmlns:a16="http://schemas.microsoft.com/office/drawing/2014/main" xmlns="" val="550931188"/>
                    </a:ext>
                  </a:extLst>
                </a:gridCol>
                <a:gridCol w="1866122">
                  <a:extLst>
                    <a:ext uri="{9D8B030D-6E8A-4147-A177-3AD203B41FA5}">
                      <a16:colId xmlns:a16="http://schemas.microsoft.com/office/drawing/2014/main" xmlns="" val="3035836732"/>
                    </a:ext>
                  </a:extLst>
                </a:gridCol>
                <a:gridCol w="2136710">
                  <a:extLst>
                    <a:ext uri="{9D8B030D-6E8A-4147-A177-3AD203B41FA5}">
                      <a16:colId xmlns:a16="http://schemas.microsoft.com/office/drawing/2014/main" xmlns="" val="928464681"/>
                    </a:ext>
                  </a:extLst>
                </a:gridCol>
                <a:gridCol w="1455576">
                  <a:extLst>
                    <a:ext uri="{9D8B030D-6E8A-4147-A177-3AD203B41FA5}">
                      <a16:colId xmlns:a16="http://schemas.microsoft.com/office/drawing/2014/main" xmlns="" val="3525209879"/>
                    </a:ext>
                  </a:extLst>
                </a:gridCol>
                <a:gridCol w="1101011">
                  <a:extLst>
                    <a:ext uri="{9D8B030D-6E8A-4147-A177-3AD203B41FA5}">
                      <a16:colId xmlns:a16="http://schemas.microsoft.com/office/drawing/2014/main" xmlns="" val="2186597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Іс-шараның атауы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Мақсатты аудитория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Ұйымдастыру түрі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Аяқталу нысаны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Жүзеге асыру жауапты мамандар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Орындалу мерзімі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4960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kk-KZ" b="1" dirty="0"/>
                        <a:t>ҚҰНДЫЛЫҚТАР: ТАЛАП, АР-ҰЯТ, ҰЛТТЫҚ МҮДДЕ (ОТАН)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6861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желтоқсан Тәуелсіздік күніне арналған «Тәуелсіздік – ел тірегі!»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Ересек, мектепалды топтар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Шығармашылық  көрмесі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Байқау қорытындылары мен  материалдар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6367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«Қыран елім - Қазақстан»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Патриоттық акциясы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Балалармен</a:t>
                      </a:r>
                    </a:p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қызметкерлермен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Республикасының рәміздерін қастерлеуге тәрбие  челленджі 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Меңгеруші, әдіскер, педагогтар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2967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«Қазақ елі – менің Отаным»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Салтанатты музыкалық іс-шара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тәрбиешілер, музка жетекшілері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1229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«Жаңа Қазақстан!» спорттық ойындар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Спорттық сайыстар, ойындар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Байқау қорытындылары мен  материалдар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Әдіскер,дене шынықтыру жетекшілер тәрбиешілер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апта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250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0216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2A7B0DD-7AAB-7D3A-BFE6-E78E2E359FAC}"/>
              </a:ext>
            </a:extLst>
          </p:cNvPr>
          <p:cNvSpPr txBox="1"/>
          <p:nvPr/>
        </p:nvSpPr>
        <p:spPr>
          <a:xfrm>
            <a:off x="1166327" y="209772"/>
            <a:ext cx="9078685" cy="7738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ҚАНТАР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ҰЛТТЫҚ КОД АЙЫ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Қысқы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демалыс</a:t>
            </a:r>
            <a:endParaRPr lang="ru-RU" sz="1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BC69D192-C687-D735-71FF-F6128705F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024545"/>
              </p:ext>
            </p:extLst>
          </p:nvPr>
        </p:nvGraphicFramePr>
        <p:xfrm>
          <a:off x="1063691" y="1249159"/>
          <a:ext cx="10739533" cy="4881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314">
                  <a:extLst>
                    <a:ext uri="{9D8B030D-6E8A-4147-A177-3AD203B41FA5}">
                      <a16:colId xmlns:a16="http://schemas.microsoft.com/office/drawing/2014/main" xmlns="" val="3975786728"/>
                    </a:ext>
                  </a:extLst>
                </a:gridCol>
                <a:gridCol w="2543493">
                  <a:extLst>
                    <a:ext uri="{9D8B030D-6E8A-4147-A177-3AD203B41FA5}">
                      <a16:colId xmlns:a16="http://schemas.microsoft.com/office/drawing/2014/main" xmlns="" val="2289117067"/>
                    </a:ext>
                  </a:extLst>
                </a:gridCol>
                <a:gridCol w="1238307">
                  <a:extLst>
                    <a:ext uri="{9D8B030D-6E8A-4147-A177-3AD203B41FA5}">
                      <a16:colId xmlns:a16="http://schemas.microsoft.com/office/drawing/2014/main" xmlns="" val="550931188"/>
                    </a:ext>
                  </a:extLst>
                </a:gridCol>
                <a:gridCol w="1866122">
                  <a:extLst>
                    <a:ext uri="{9D8B030D-6E8A-4147-A177-3AD203B41FA5}">
                      <a16:colId xmlns:a16="http://schemas.microsoft.com/office/drawing/2014/main" xmlns="" val="3035836732"/>
                    </a:ext>
                  </a:extLst>
                </a:gridCol>
                <a:gridCol w="2136710">
                  <a:extLst>
                    <a:ext uri="{9D8B030D-6E8A-4147-A177-3AD203B41FA5}">
                      <a16:colId xmlns:a16="http://schemas.microsoft.com/office/drawing/2014/main" xmlns="" val="928464681"/>
                    </a:ext>
                  </a:extLst>
                </a:gridCol>
                <a:gridCol w="1455576">
                  <a:extLst>
                    <a:ext uri="{9D8B030D-6E8A-4147-A177-3AD203B41FA5}">
                      <a16:colId xmlns:a16="http://schemas.microsoft.com/office/drawing/2014/main" xmlns="" val="3525209879"/>
                    </a:ext>
                  </a:extLst>
                </a:gridCol>
                <a:gridCol w="1101011">
                  <a:extLst>
                    <a:ext uri="{9D8B030D-6E8A-4147-A177-3AD203B41FA5}">
                      <a16:colId xmlns:a16="http://schemas.microsoft.com/office/drawing/2014/main" xmlns="" val="2186597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Іс-шараның атауы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Мақсатты аудитория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Ұйымдастыру түрі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Аяқталу нысаны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Жүзеге асыру жауапты мамандар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Орындалу мерзімі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4960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kk-KZ" b="1" dirty="0"/>
                        <a:t>ҚҰНДЫЛЫҚТАР: ТАЛАП, АР-ҰЯТ, ҰЛТТЫҚ МҮДДЕ (ОТАН)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6861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Қысқы спартакиада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Ересек, мектепалды топтар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Спорттық ойын эстафеталар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Спорттық ойындар қорытындылары мен  материалдар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Әдіскер,дене шынықтыру жетекшілер,  тәрбиешілер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6367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«Екі жұлдыз» ән байқауы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Балалармен</a:t>
                      </a:r>
                    </a:p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Ата-аналармен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Ата-анамен тәрбиеленушілер арасында ән байқауы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Меңгеруші, әдіскер, педагогтар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2967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«Ертегіге саяхат» барлық топтар арасындағы қардан жасаған жұмыстарының көрме ұйымдастыру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Салтанатты музыкалық іс-шара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тәрбиешілер, музыка жетекшілері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1229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«Шыршамен қоштасу» музыкалық ойын сауық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Ертегі кейіпкерлерінің театрлық қойылымы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Байқау қорытындылары мен  материалдар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музыка жетекшілер тәрбиешілер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апта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250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3689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2A7B0DD-7AAB-7D3A-BFE6-E78E2E359FAC}"/>
              </a:ext>
            </a:extLst>
          </p:cNvPr>
          <p:cNvSpPr txBox="1"/>
          <p:nvPr/>
        </p:nvSpPr>
        <p:spPr>
          <a:xfrm>
            <a:off x="1166327" y="209772"/>
            <a:ext cx="9078685" cy="3723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АҚПАН –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ОҚУҒА ҚҰШТАРЛЫҚ АЙЫ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BC69D192-C687-D735-71FF-F6128705F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7337611"/>
              </p:ext>
            </p:extLst>
          </p:nvPr>
        </p:nvGraphicFramePr>
        <p:xfrm>
          <a:off x="1082352" y="881380"/>
          <a:ext cx="10739533" cy="4881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314">
                  <a:extLst>
                    <a:ext uri="{9D8B030D-6E8A-4147-A177-3AD203B41FA5}">
                      <a16:colId xmlns:a16="http://schemas.microsoft.com/office/drawing/2014/main" xmlns="" val="3975786728"/>
                    </a:ext>
                  </a:extLst>
                </a:gridCol>
                <a:gridCol w="2543493">
                  <a:extLst>
                    <a:ext uri="{9D8B030D-6E8A-4147-A177-3AD203B41FA5}">
                      <a16:colId xmlns:a16="http://schemas.microsoft.com/office/drawing/2014/main" xmlns="" val="2289117067"/>
                    </a:ext>
                  </a:extLst>
                </a:gridCol>
                <a:gridCol w="1238307">
                  <a:extLst>
                    <a:ext uri="{9D8B030D-6E8A-4147-A177-3AD203B41FA5}">
                      <a16:colId xmlns:a16="http://schemas.microsoft.com/office/drawing/2014/main" xmlns="" val="550931188"/>
                    </a:ext>
                  </a:extLst>
                </a:gridCol>
                <a:gridCol w="1866122">
                  <a:extLst>
                    <a:ext uri="{9D8B030D-6E8A-4147-A177-3AD203B41FA5}">
                      <a16:colId xmlns:a16="http://schemas.microsoft.com/office/drawing/2014/main" xmlns="" val="3035836732"/>
                    </a:ext>
                  </a:extLst>
                </a:gridCol>
                <a:gridCol w="2136710">
                  <a:extLst>
                    <a:ext uri="{9D8B030D-6E8A-4147-A177-3AD203B41FA5}">
                      <a16:colId xmlns:a16="http://schemas.microsoft.com/office/drawing/2014/main" xmlns="" val="928464681"/>
                    </a:ext>
                  </a:extLst>
                </a:gridCol>
                <a:gridCol w="1455576">
                  <a:extLst>
                    <a:ext uri="{9D8B030D-6E8A-4147-A177-3AD203B41FA5}">
                      <a16:colId xmlns:a16="http://schemas.microsoft.com/office/drawing/2014/main" xmlns="" val="3525209879"/>
                    </a:ext>
                  </a:extLst>
                </a:gridCol>
                <a:gridCol w="1101011">
                  <a:extLst>
                    <a:ext uri="{9D8B030D-6E8A-4147-A177-3AD203B41FA5}">
                      <a16:colId xmlns:a16="http://schemas.microsoft.com/office/drawing/2014/main" xmlns="" val="2186597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Іс-шараның атауы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Мақсатты аудитория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Ұйымдастыру түрі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Аяқталу нысаны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Жүзеге асыру жауапты мамандар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Орындалу мерзімі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4960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kk-KZ" b="1" dirty="0"/>
                        <a:t>ҚҰНДЫЛЫҚТАР: ТАЛАП, АР-ҰЯТ, ҰЛТТЫҚ МҮДДЕ (ОТАН)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6861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«Татулық достық кілті» интеллектуалдық ойын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Ересек топтар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Шығармашылық  көрмесі, әңгіме сабақтар, мәнерлеп оқу сайысы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Ойын қорытындылары мен  материалдар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6367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«Ойын арқылы құқықты үйренеміз» балалармен викторина ойын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Мектепалды топтар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Республикасының рәміздерін қастерлеуге тәрбие  челленджі 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Меңгеруші, әдіскер, педагогтар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2967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«Мақал – сөздің азығы, жұмбақ – ойдың қазығы» «Балалар кітапханасы» жобасы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Ертеңгіліктер, мәдени іс-шаралар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Мақал-мәтелдер, жаңылтпаштар, жұмбақ айту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тәрбиешілер, музыка жетекшілері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1229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«Ата салтым-асыл мұрам» психологиялық ойын-тренинг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Ойын-тренинг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Ойын қорытындылары мен  материалдар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психолог, тәрбиешілер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апта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250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85969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2A7B0DD-7AAB-7D3A-BFE6-E78E2E359FAC}"/>
              </a:ext>
            </a:extLst>
          </p:cNvPr>
          <p:cNvSpPr txBox="1"/>
          <p:nvPr/>
        </p:nvSpPr>
        <p:spPr>
          <a:xfrm>
            <a:off x="1063691" y="209772"/>
            <a:ext cx="10916815" cy="1070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НАУРЫЗ 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ҰЛТТЫҚ САЛТ-ДӘСТҮРДІ ДӘРІПТЕУ АЙЫ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наурыз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Алғыс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күні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8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наурыз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Халықаралық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әйелдер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күні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22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наурыз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Наурыз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мейрамы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27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наурыз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Дүниежүзілік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театр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күні</a:t>
            </a:r>
            <a:endParaRPr lang="ru-RU" sz="16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BC69D192-C687-D735-71FF-F6128705F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498636"/>
              </p:ext>
            </p:extLst>
          </p:nvPr>
        </p:nvGraphicFramePr>
        <p:xfrm>
          <a:off x="1063691" y="1249159"/>
          <a:ext cx="10739533" cy="4028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314">
                  <a:extLst>
                    <a:ext uri="{9D8B030D-6E8A-4147-A177-3AD203B41FA5}">
                      <a16:colId xmlns:a16="http://schemas.microsoft.com/office/drawing/2014/main" xmlns="" val="3975786728"/>
                    </a:ext>
                  </a:extLst>
                </a:gridCol>
                <a:gridCol w="2543493">
                  <a:extLst>
                    <a:ext uri="{9D8B030D-6E8A-4147-A177-3AD203B41FA5}">
                      <a16:colId xmlns:a16="http://schemas.microsoft.com/office/drawing/2014/main" xmlns="" val="2289117067"/>
                    </a:ext>
                  </a:extLst>
                </a:gridCol>
                <a:gridCol w="1238307">
                  <a:extLst>
                    <a:ext uri="{9D8B030D-6E8A-4147-A177-3AD203B41FA5}">
                      <a16:colId xmlns:a16="http://schemas.microsoft.com/office/drawing/2014/main" xmlns="" val="550931188"/>
                    </a:ext>
                  </a:extLst>
                </a:gridCol>
                <a:gridCol w="1866122">
                  <a:extLst>
                    <a:ext uri="{9D8B030D-6E8A-4147-A177-3AD203B41FA5}">
                      <a16:colId xmlns:a16="http://schemas.microsoft.com/office/drawing/2014/main" xmlns="" val="3035836732"/>
                    </a:ext>
                  </a:extLst>
                </a:gridCol>
                <a:gridCol w="2136710">
                  <a:extLst>
                    <a:ext uri="{9D8B030D-6E8A-4147-A177-3AD203B41FA5}">
                      <a16:colId xmlns:a16="http://schemas.microsoft.com/office/drawing/2014/main" xmlns="" val="928464681"/>
                    </a:ext>
                  </a:extLst>
                </a:gridCol>
                <a:gridCol w="1455576">
                  <a:extLst>
                    <a:ext uri="{9D8B030D-6E8A-4147-A177-3AD203B41FA5}">
                      <a16:colId xmlns:a16="http://schemas.microsoft.com/office/drawing/2014/main" xmlns="" val="3525209879"/>
                    </a:ext>
                  </a:extLst>
                </a:gridCol>
                <a:gridCol w="1101011">
                  <a:extLst>
                    <a:ext uri="{9D8B030D-6E8A-4147-A177-3AD203B41FA5}">
                      <a16:colId xmlns:a16="http://schemas.microsoft.com/office/drawing/2014/main" xmlns="" val="2186597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Іс-шараның атауы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Мақсатты аудитория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Ұйымдастыру түрі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Аяқталу нысаны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Жүзеге асыру жауапты мамандар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Орындалу мерзімі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4960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kk-KZ" b="1" dirty="0"/>
                        <a:t>ҚҰНДЫЛЫҚТАР: ТАЛАП, АР-ҰЯТ, ҰЛТТЫҚ МҮДДЕ (ОТАН)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6861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«1 наурыз – Алғыс айту күні» акция, ашық хат, видеоролик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Топтарда әр түрлі әдісімен акциясын өткізу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6367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«Мерекеңмен, анашым!»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Барлық топтарда мерекелік ертеңгіліктер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Қорытындылары  мен  материалдар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Педагогтар, музыка жетекшілер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2967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«Қош келдің, Әз Наурыз!»  Ертеңгіліктер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Мерекелік іс-шаралар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тәрбиешілер,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1229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«Сен, азаматсың!» ұлдарды тәрбиелеу бойынша отбасылық  жобалар 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Шығармашылық жоба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Қорытындылары  мен  материалдар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</a:t>
                      </a:r>
                    </a:p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апта</a:t>
                      </a:r>
                    </a:p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2507543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42F6D801-5E3A-7562-A739-8EB103818A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171585"/>
              </p:ext>
            </p:extLst>
          </p:nvPr>
        </p:nvGraphicFramePr>
        <p:xfrm>
          <a:off x="1063690" y="5277599"/>
          <a:ext cx="10739533" cy="944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314">
                  <a:extLst>
                    <a:ext uri="{9D8B030D-6E8A-4147-A177-3AD203B41FA5}">
                      <a16:colId xmlns:a16="http://schemas.microsoft.com/office/drawing/2014/main" xmlns="" val="3841621967"/>
                    </a:ext>
                  </a:extLst>
                </a:gridCol>
                <a:gridCol w="2543493">
                  <a:extLst>
                    <a:ext uri="{9D8B030D-6E8A-4147-A177-3AD203B41FA5}">
                      <a16:colId xmlns:a16="http://schemas.microsoft.com/office/drawing/2014/main" xmlns="" val="2405112961"/>
                    </a:ext>
                  </a:extLst>
                </a:gridCol>
                <a:gridCol w="1238307">
                  <a:extLst>
                    <a:ext uri="{9D8B030D-6E8A-4147-A177-3AD203B41FA5}">
                      <a16:colId xmlns:a16="http://schemas.microsoft.com/office/drawing/2014/main" xmlns="" val="3835266572"/>
                    </a:ext>
                  </a:extLst>
                </a:gridCol>
                <a:gridCol w="1866122">
                  <a:extLst>
                    <a:ext uri="{9D8B030D-6E8A-4147-A177-3AD203B41FA5}">
                      <a16:colId xmlns:a16="http://schemas.microsoft.com/office/drawing/2014/main" xmlns="" val="1312111331"/>
                    </a:ext>
                  </a:extLst>
                </a:gridCol>
                <a:gridCol w="2136710">
                  <a:extLst>
                    <a:ext uri="{9D8B030D-6E8A-4147-A177-3AD203B41FA5}">
                      <a16:colId xmlns:a16="http://schemas.microsoft.com/office/drawing/2014/main" xmlns="" val="1370481566"/>
                    </a:ext>
                  </a:extLst>
                </a:gridCol>
                <a:gridCol w="1455576">
                  <a:extLst>
                    <a:ext uri="{9D8B030D-6E8A-4147-A177-3AD203B41FA5}">
                      <a16:colId xmlns:a16="http://schemas.microsoft.com/office/drawing/2014/main" xmlns="" val="2967765690"/>
                    </a:ext>
                  </a:extLst>
                </a:gridCol>
                <a:gridCol w="1101011">
                  <a:extLst>
                    <a:ext uri="{9D8B030D-6E8A-4147-A177-3AD203B41FA5}">
                      <a16:colId xmlns:a16="http://schemas.microsoft.com/office/drawing/2014/main" xmlns="" val="11609498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«Қазақ тілін сүйеміз» өзге ұлт өкілдері арасында театр қойылымдар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Ересек, мектепалды топтар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Дүниежүзілік театр күніне арналған жоба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Қорытындылары  мен  материалдар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Әдіскер,қазақ тілі мұғалімі, тәрбиешілер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апта</a:t>
                      </a:r>
                    </a:p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65395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35544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2A7B0DD-7AAB-7D3A-BFE6-E78E2E359FAC}"/>
              </a:ext>
            </a:extLst>
          </p:cNvPr>
          <p:cNvSpPr txBox="1"/>
          <p:nvPr/>
        </p:nvSpPr>
        <p:spPr>
          <a:xfrm>
            <a:off x="1063691" y="209772"/>
            <a:ext cx="10916815" cy="7745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СӘУІР 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ЭКОЛОГИЯЛЫҚ МӘДЕНИЕТ АЙЫ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kern="1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 </a:t>
            </a:r>
            <a:r>
              <a:rPr lang="ru-RU" b="1" kern="100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сәуір</a:t>
            </a:r>
            <a:r>
              <a:rPr lang="ru-RU" b="1" kern="1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</a:t>
            </a:r>
            <a:r>
              <a:rPr lang="ru-RU" b="1" kern="100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Ғарышкерлер</a:t>
            </a:r>
            <a:r>
              <a:rPr lang="ru-RU" b="1" kern="1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kern="100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күні</a:t>
            </a:r>
            <a:endParaRPr lang="ru-RU" b="1" kern="1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BC69D192-C687-D735-71FF-F6128705F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677724"/>
              </p:ext>
            </p:extLst>
          </p:nvPr>
        </p:nvGraphicFramePr>
        <p:xfrm>
          <a:off x="1063691" y="1249159"/>
          <a:ext cx="10739533" cy="4668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314">
                  <a:extLst>
                    <a:ext uri="{9D8B030D-6E8A-4147-A177-3AD203B41FA5}">
                      <a16:colId xmlns:a16="http://schemas.microsoft.com/office/drawing/2014/main" xmlns="" val="3975786728"/>
                    </a:ext>
                  </a:extLst>
                </a:gridCol>
                <a:gridCol w="2543493">
                  <a:extLst>
                    <a:ext uri="{9D8B030D-6E8A-4147-A177-3AD203B41FA5}">
                      <a16:colId xmlns:a16="http://schemas.microsoft.com/office/drawing/2014/main" xmlns="" val="2289117067"/>
                    </a:ext>
                  </a:extLst>
                </a:gridCol>
                <a:gridCol w="1238307">
                  <a:extLst>
                    <a:ext uri="{9D8B030D-6E8A-4147-A177-3AD203B41FA5}">
                      <a16:colId xmlns:a16="http://schemas.microsoft.com/office/drawing/2014/main" xmlns="" val="550931188"/>
                    </a:ext>
                  </a:extLst>
                </a:gridCol>
                <a:gridCol w="1866122">
                  <a:extLst>
                    <a:ext uri="{9D8B030D-6E8A-4147-A177-3AD203B41FA5}">
                      <a16:colId xmlns:a16="http://schemas.microsoft.com/office/drawing/2014/main" xmlns="" val="3035836732"/>
                    </a:ext>
                  </a:extLst>
                </a:gridCol>
                <a:gridCol w="2136710">
                  <a:extLst>
                    <a:ext uri="{9D8B030D-6E8A-4147-A177-3AD203B41FA5}">
                      <a16:colId xmlns:a16="http://schemas.microsoft.com/office/drawing/2014/main" xmlns="" val="928464681"/>
                    </a:ext>
                  </a:extLst>
                </a:gridCol>
                <a:gridCol w="1455576">
                  <a:extLst>
                    <a:ext uri="{9D8B030D-6E8A-4147-A177-3AD203B41FA5}">
                      <a16:colId xmlns:a16="http://schemas.microsoft.com/office/drawing/2014/main" xmlns="" val="3525209879"/>
                    </a:ext>
                  </a:extLst>
                </a:gridCol>
                <a:gridCol w="1101011">
                  <a:extLst>
                    <a:ext uri="{9D8B030D-6E8A-4147-A177-3AD203B41FA5}">
                      <a16:colId xmlns:a16="http://schemas.microsoft.com/office/drawing/2014/main" xmlns="" val="2186597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Іс-шараның атауы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Мақсатты аудитория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Ұйымдастыру түрі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Аяқталу нысаны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Жүзеге асыру жауапты мамандар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Орындалу мерзімі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4960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kk-KZ" b="1" dirty="0"/>
                        <a:t>ҚҰНДЫЛЫҚТАР: ТАЛАП, АР-ҰЯТ, ҰЛТТЫҚ МҮДДЕ (ОТАН)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6861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«Ғарыш әлемінде» шығармашылық көрме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Топтарда әр түрлі әдісімен көрме ұйымдастыру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Қорытындылары  мен  материалдар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6367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«12 сәуір – ғарышкер күні» интеллектуалдық ойын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Ересек, мектепалды топтар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Интеллектуалдық викторина ойындар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Қорытындылары  мен  материалдар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апта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2967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«Терезедегі көкөніс бағы» танымдық-зерттеу жобасы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Гүлдерді, көкөністерді алдын ала өсіру. Өсімдіктердің өсуін бақылау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Қорытындылары  мен  материалдар </a:t>
                      </a:r>
                      <a:endParaRPr lang="ru-RU" sz="1400" b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1229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«Туған өлкем, қандай көркем!» ата-аналармен бірлескен экологиялық акция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Ағаш отырғызу акциясы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Меңгеруші, педагогтар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апта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250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4539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2A7B0DD-7AAB-7D3A-BFE6-E78E2E359FAC}"/>
              </a:ext>
            </a:extLst>
          </p:cNvPr>
          <p:cNvSpPr txBox="1"/>
          <p:nvPr/>
        </p:nvSpPr>
        <p:spPr>
          <a:xfrm>
            <a:off x="1063691" y="209772"/>
            <a:ext cx="10916815" cy="10840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МАМЫР 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БЕЙБІТШІЛІК ПЕН </a:t>
            </a:r>
            <a:r>
              <a:rPr lang="ru-RU" b="1" kern="0" dirty="0" smtClean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ТАТУЛЫҚ 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АЙЫ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мамыр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Қазақстан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халықтарының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бірлігі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күні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7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мамыр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Отан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қорғаушы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күні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9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мамыр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Жеңіс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күні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16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BC69D192-C687-D735-71FF-F6128705F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930568"/>
              </p:ext>
            </p:extLst>
          </p:nvPr>
        </p:nvGraphicFramePr>
        <p:xfrm>
          <a:off x="1063691" y="1249159"/>
          <a:ext cx="10739533" cy="4028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314">
                  <a:extLst>
                    <a:ext uri="{9D8B030D-6E8A-4147-A177-3AD203B41FA5}">
                      <a16:colId xmlns:a16="http://schemas.microsoft.com/office/drawing/2014/main" xmlns="" val="3975786728"/>
                    </a:ext>
                  </a:extLst>
                </a:gridCol>
                <a:gridCol w="2543493">
                  <a:extLst>
                    <a:ext uri="{9D8B030D-6E8A-4147-A177-3AD203B41FA5}">
                      <a16:colId xmlns:a16="http://schemas.microsoft.com/office/drawing/2014/main" xmlns="" val="2289117067"/>
                    </a:ext>
                  </a:extLst>
                </a:gridCol>
                <a:gridCol w="1238307">
                  <a:extLst>
                    <a:ext uri="{9D8B030D-6E8A-4147-A177-3AD203B41FA5}">
                      <a16:colId xmlns:a16="http://schemas.microsoft.com/office/drawing/2014/main" xmlns="" val="550931188"/>
                    </a:ext>
                  </a:extLst>
                </a:gridCol>
                <a:gridCol w="1866122">
                  <a:extLst>
                    <a:ext uri="{9D8B030D-6E8A-4147-A177-3AD203B41FA5}">
                      <a16:colId xmlns:a16="http://schemas.microsoft.com/office/drawing/2014/main" xmlns="" val="3035836732"/>
                    </a:ext>
                  </a:extLst>
                </a:gridCol>
                <a:gridCol w="2136710">
                  <a:extLst>
                    <a:ext uri="{9D8B030D-6E8A-4147-A177-3AD203B41FA5}">
                      <a16:colId xmlns:a16="http://schemas.microsoft.com/office/drawing/2014/main" xmlns="" val="928464681"/>
                    </a:ext>
                  </a:extLst>
                </a:gridCol>
                <a:gridCol w="1455576">
                  <a:extLst>
                    <a:ext uri="{9D8B030D-6E8A-4147-A177-3AD203B41FA5}">
                      <a16:colId xmlns:a16="http://schemas.microsoft.com/office/drawing/2014/main" xmlns="" val="3525209879"/>
                    </a:ext>
                  </a:extLst>
                </a:gridCol>
                <a:gridCol w="1101011">
                  <a:extLst>
                    <a:ext uri="{9D8B030D-6E8A-4147-A177-3AD203B41FA5}">
                      <a16:colId xmlns:a16="http://schemas.microsoft.com/office/drawing/2014/main" xmlns="" val="2186597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Іс-шараның атауы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Мақсатты аудитория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Ұйымдастыру түрі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Аяқталу нысаны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Жүзеге асыру жауапты мамандар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Орындалу мерзімі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4960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kk-KZ" b="1" dirty="0"/>
                        <a:t>ҚҰНДЫЛЫҚТАР: ТАЛАП, АР-ҰЯТ, ҰЛТТЫҚ МҮДДЕ (ОТАН)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6861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«Бір шаңырақ астында, Достығымыз жарасқан» ертеңгіліктер</a:t>
                      </a:r>
                      <a:endParaRPr lang="kk-KZ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Топтарда әр түрлі ертеңгіліктерді ұйымдастыру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тәрбиешілер, музыка жетекш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6367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«Біз болашақ сарбаздар!» спорттық сайыс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Барлық топтарда спорттық сайыстар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Қорытындылары  мен  материалдар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Дене шынықт. жетекшілер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2967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«Мейірімділік мекені» 9 мамыр қарсаңында  ардагер -қарттарды құттықтау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Мерекелік іс-шаралар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тәрбиешілер,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1229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Кеңес Одағының батыры Ә.Молдағұлованың облыстық мемориалдық мұражайына экскурсия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Экскурсия, әңгіме сабақтар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Қорытындылары  мен  материалдар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</a:t>
                      </a:r>
                    </a:p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апта</a:t>
                      </a:r>
                    </a:p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2507543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xmlns="" id="{4FDF6181-D1A1-DFF4-73E0-EF06CB2675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4831133"/>
              </p:ext>
            </p:extLst>
          </p:nvPr>
        </p:nvGraphicFramePr>
        <p:xfrm>
          <a:off x="1063691" y="5277599"/>
          <a:ext cx="10739533" cy="944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314">
                  <a:extLst>
                    <a:ext uri="{9D8B030D-6E8A-4147-A177-3AD203B41FA5}">
                      <a16:colId xmlns:a16="http://schemas.microsoft.com/office/drawing/2014/main" xmlns="" val="1907247302"/>
                    </a:ext>
                  </a:extLst>
                </a:gridCol>
                <a:gridCol w="2543493">
                  <a:extLst>
                    <a:ext uri="{9D8B030D-6E8A-4147-A177-3AD203B41FA5}">
                      <a16:colId xmlns:a16="http://schemas.microsoft.com/office/drawing/2014/main" xmlns="" val="1404126184"/>
                    </a:ext>
                  </a:extLst>
                </a:gridCol>
                <a:gridCol w="1238307">
                  <a:extLst>
                    <a:ext uri="{9D8B030D-6E8A-4147-A177-3AD203B41FA5}">
                      <a16:colId xmlns:a16="http://schemas.microsoft.com/office/drawing/2014/main" xmlns="" val="1103959475"/>
                    </a:ext>
                  </a:extLst>
                </a:gridCol>
                <a:gridCol w="1866122">
                  <a:extLst>
                    <a:ext uri="{9D8B030D-6E8A-4147-A177-3AD203B41FA5}">
                      <a16:colId xmlns:a16="http://schemas.microsoft.com/office/drawing/2014/main" xmlns="" val="197782359"/>
                    </a:ext>
                  </a:extLst>
                </a:gridCol>
                <a:gridCol w="2136710">
                  <a:extLst>
                    <a:ext uri="{9D8B030D-6E8A-4147-A177-3AD203B41FA5}">
                      <a16:colId xmlns:a16="http://schemas.microsoft.com/office/drawing/2014/main" xmlns="" val="1320443257"/>
                    </a:ext>
                  </a:extLst>
                </a:gridCol>
                <a:gridCol w="1455576">
                  <a:extLst>
                    <a:ext uri="{9D8B030D-6E8A-4147-A177-3AD203B41FA5}">
                      <a16:colId xmlns:a16="http://schemas.microsoft.com/office/drawing/2014/main" xmlns="" val="3158341697"/>
                    </a:ext>
                  </a:extLst>
                </a:gridCol>
                <a:gridCol w="1101011">
                  <a:extLst>
                    <a:ext uri="{9D8B030D-6E8A-4147-A177-3AD203B41FA5}">
                      <a16:colId xmlns:a16="http://schemas.microsoft.com/office/drawing/2014/main" xmlns="" val="24668728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</a:t>
                      </a:r>
                      <a:r>
                        <a:rPr lang="kk-KZ" sz="14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Бақытты бала мекені-Ақтөбе»</a:t>
                      </a:r>
                      <a:endParaRPr lang="ru-RU" sz="14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kk-KZ" sz="14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Асфальт бетіне сурет салу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Топтарда сурет байқауын ұйымдастыру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тәрбиешілер, музыка жетекшілер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24765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3365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7B19885-7207-F9E1-4A75-314B0ED239EB}"/>
              </a:ext>
            </a:extLst>
          </p:cNvPr>
          <p:cNvSpPr txBox="1"/>
          <p:nvPr/>
        </p:nvSpPr>
        <p:spPr>
          <a:xfrm>
            <a:off x="1716686" y="3565182"/>
            <a:ext cx="10095723" cy="3154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500"/>
              </a:spcAft>
            </a:pP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Қазақстан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Республикасының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Президенті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ctr">
              <a:spcAft>
                <a:spcPts val="1500"/>
              </a:spcAft>
            </a:pP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Қасым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-Жомарт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Кемелұлы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ctr">
              <a:spcAft>
                <a:spcPts val="1500"/>
              </a:spcAft>
            </a:pP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қасиетті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Түркістан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қаласы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Түркі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елінің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шаңырағында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өткізілген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«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Әділетті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Қазақстан-Адал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азамат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атты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ІІ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Ұлттық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құрылтайда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сөйлеген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сөзінде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«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Адал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азаматқа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тән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қасиеттер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әрбір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жастың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бойынан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табылуы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керек,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ұрпақтың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бойында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жаман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әдет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болса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бұл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үлкендердің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кінәсі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»- дей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келе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Әділетті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Қазақстанды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құру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үшін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бүкіл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қоғам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болып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жұмылу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керектігін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ең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бастысы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әразаматтың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сана-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сезімі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жаңғыруы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қажеттігін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халқымыздың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дүниетанымы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және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өмірлік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ұстанымдары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өзгеруге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тиісекендігін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әйтпесе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басқа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реформаның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бәрі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бекер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болатындығын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нақты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атап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өтті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16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ts val="2100"/>
              </a:lnSpc>
              <a:spcAft>
                <a:spcPts val="1500"/>
              </a:spcAft>
            </a:pP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8" name="Picture 4" descr="День рождения президента Казахстана: Токаеву исполнилось 68 лет – «Білім  шапағаты»">
            <a:extLst>
              <a:ext uri="{FF2B5EF4-FFF2-40B4-BE49-F238E27FC236}">
                <a16:creationId xmlns:a16="http://schemas.microsoft.com/office/drawing/2014/main" xmlns="" id="{5B7970FE-2C96-ECDD-B29D-39FDFE8433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7560" y="274290"/>
            <a:ext cx="4935894" cy="3154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740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3745CD1-175B-4F75-6D73-B5F3849EE8F0}"/>
              </a:ext>
            </a:extLst>
          </p:cNvPr>
          <p:cNvSpPr txBox="1"/>
          <p:nvPr/>
        </p:nvSpPr>
        <p:spPr>
          <a:xfrm>
            <a:off x="867747" y="392225"/>
            <a:ext cx="11019453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Aft>
                <a:spcPts val="1500"/>
              </a:spcAft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Біртұтас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тәрбие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бағдарламасы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 –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ұлттық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адами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құндылықтарға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негізделген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Бұл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құжатта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беру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ұйымдарындағы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тәрбие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жұмысын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толыққанды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жүзеге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асыру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үшін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алушылардың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бойында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қалыптастырылуы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тиіс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құндылықтар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мен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тәрбиенің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мақсаты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міндеттері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айқындалады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Жалпы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адамзаттық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және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ұлттық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құндылықтарды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бойына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сіңірген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әлемдік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озық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білімді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игерген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саналы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азаматты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тәрбиелеу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мақсаты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көзделеді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333333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ts val="2100"/>
              </a:lnSpc>
              <a:spcAft>
                <a:spcPts val="1500"/>
              </a:spcAft>
            </a:pPr>
            <a:r>
              <a:rPr lang="ru-RU" sz="2000" b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«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Біртұтас</a:t>
            </a:r>
            <a:r>
              <a:rPr lang="ru-RU" sz="2000" b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тәрбие</a:t>
            </a:r>
            <a:r>
              <a:rPr lang="ru-RU" sz="2000" b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бағдарламасының</a:t>
            </a:r>
            <a:r>
              <a:rPr lang="ru-RU" sz="2000" b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» </a:t>
            </a:r>
          </a:p>
          <a:p>
            <a:pPr algn="just">
              <a:lnSpc>
                <a:spcPts val="2100"/>
              </a:lnSpc>
              <a:spcAft>
                <a:spcPts val="1500"/>
              </a:spcAft>
            </a:pPr>
            <a:r>
              <a:rPr lang="ru-RU" sz="1600" b="1" u="sng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</a:t>
            </a:r>
            <a:r>
              <a:rPr lang="ru-RU" sz="1600" b="1" u="sng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ақсаты</a:t>
            </a:r>
            <a:r>
              <a:rPr lang="ru-RU" sz="1600" u="sng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алпы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адамзаттық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ұлттық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құндылықтарды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бойына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сіңірген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еңбекқор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адал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саналы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жасампаз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азаматты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тәрбиелеу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1500"/>
              </a:spcAft>
            </a:pPr>
            <a:r>
              <a:rPr lang="ru-RU" sz="1600" b="1" u="sng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Міндеттері</a:t>
            </a: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r>
              <a:rPr lang="ru-RU" sz="1600" b="1" u="sng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ru-RU" sz="1600" b="1" u="sng" dirty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1500"/>
              </a:spcAft>
              <a:buAutoNum type="arabicPeriod"/>
            </a:pP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Ата-ананың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өсиетін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тыңдауға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отбасы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татулығы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берекесін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қадірлеуге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перзенттік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парызын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өтеуге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тәрбиелеу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           </a:t>
            </a:r>
          </a:p>
          <a:p>
            <a:pPr>
              <a:spcAft>
                <a:spcPts val="1500"/>
              </a:spcAft>
            </a:pP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Ұлттық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мұраны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қастерлеуге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қазақ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тілін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мемлекеттік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рәміздерді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құрметтеуге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татулық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келісім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ынтымақ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ел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бірлігін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сақтауға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отаншылдық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пен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мемлекетшілдікке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тәрбиелеу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b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Жақсылыққа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игілікке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бой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түзеуге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абыройлы</a:t>
            </a:r>
            <a:r>
              <a:rPr lang="ru-RU" sz="1600" dirty="0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600" dirty="0" err="1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болуға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ар-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ұждан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намыс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жауапкершілік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мейірімділік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қамқорлық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пен </a:t>
            </a:r>
            <a:r>
              <a:rPr lang="kk-KZ" sz="1600" dirty="0" err="1">
                <a:solidFill>
                  <a:srgbClr val="3B3B3B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ұ</a:t>
            </a:r>
            <a:r>
              <a:rPr lang="ru-RU" sz="1600" dirty="0" err="1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сыным</a:t>
            </a:r>
            <a:r>
              <a:rPr lang="ru-RU" sz="1600" dirty="0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әділдік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қасиеттерін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жоғары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ұстауға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баулу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құқықтық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мәдениетін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қалыптастыру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b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Денсаулықты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қадірлеуге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салауатты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өмір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салтын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ұстануға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ойдың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тазалығын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эмоционалды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тұрақтылыққа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баулу. </a:t>
            </a:r>
            <a:b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Табиғатқа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табиғи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мұраға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ұқыптылықпен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қарауға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табиғи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ресурстарды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үнемді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әрі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тиімді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қолдануға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тәрбиелеу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еңбекқорлыққа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баулу. </a:t>
            </a:r>
            <a:b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375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F37F103-2C7E-BCB3-E2B0-C7452016659A}"/>
              </a:ext>
            </a:extLst>
          </p:cNvPr>
          <p:cNvSpPr txBox="1"/>
          <p:nvPr/>
        </p:nvSpPr>
        <p:spPr>
          <a:xfrm>
            <a:off x="1502229" y="449916"/>
            <a:ext cx="10086392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u="sng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КҮТІЛЕТІН НӘТИЖЕ: </a:t>
            </a:r>
          </a:p>
          <a:p>
            <a:r>
              <a:rPr lang="ru-RU" sz="18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Ата-анасын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сыйлайды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перзенттік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парызын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түсінеді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«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қарашаңырақ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жеті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ата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тектілік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ұғымдарының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маңызын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бағалайды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отбасы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татулығы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берекесін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қадірлейді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b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Отаншыл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мемлекетшіл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намысшыл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халқына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адал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етуді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мемлекет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тәуелсіздігін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елі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жерінің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тұтастығын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қорғауды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борышым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деп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санайды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2000" dirty="0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ұлттық</a:t>
            </a:r>
            <a:r>
              <a:rPr lang="ru-RU" sz="2000" dirty="0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мәдениетті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құрметтейді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салт-дәстүрлерді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біледі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оны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сақтайды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b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Әр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ісіне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қадамына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жауапкершілікпен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қарайды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әдепті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мейірімді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сөзіне</a:t>
            </a:r>
            <a:r>
              <a:rPr lang="ru-RU" sz="2000" dirty="0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берік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ісіне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адал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кішіге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ізет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үлкенге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құрмет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көрсетеді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ар-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ұятты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жоғары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бағалайды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b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4. Жан мен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тән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тазалығын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сақтайды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дұрыс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тамақтану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мәдениетін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түсінеді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эмоционалды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жай-күйін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басқарады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b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Тұратын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үйін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ауласын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қаласын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таза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ұстайды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қоғамдық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орынға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қоршаған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ортаға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ұқыптылықпен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қарайды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табиғатқа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жанашыр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туған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жердің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қайталанбас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ерекшелігін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оның</a:t>
            </a:r>
            <a:r>
              <a:rPr lang="ru-RU" sz="2000" dirty="0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бірегей</a:t>
            </a:r>
            <a:r>
              <a:rPr lang="ru-RU" sz="2000" dirty="0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болмысын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таниды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адал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еңбекті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жоғары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бағалайды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b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539587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xmlns="" id="{87C71BD3-CA74-82F0-57DB-FFB903BD54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9612378"/>
              </p:ext>
            </p:extLst>
          </p:nvPr>
        </p:nvGraphicFramePr>
        <p:xfrm>
          <a:off x="939402" y="444645"/>
          <a:ext cx="11131300" cy="54461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29479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xmlns="" id="{51FCB05C-821E-8A07-35BD-CF1EBBC6B5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0897016"/>
              </p:ext>
            </p:extLst>
          </p:nvPr>
        </p:nvGraphicFramePr>
        <p:xfrm>
          <a:off x="1139412" y="536510"/>
          <a:ext cx="10626490" cy="57849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05343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xmlns="" id="{51FCB05C-821E-8A07-35BD-CF1EBBC6B5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4928249"/>
              </p:ext>
            </p:extLst>
          </p:nvPr>
        </p:nvGraphicFramePr>
        <p:xfrm>
          <a:off x="1139412" y="536510"/>
          <a:ext cx="10626490" cy="57849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62526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xmlns="" id="{51FCB05C-821E-8A07-35BD-CF1EBBC6B5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716679"/>
              </p:ext>
            </p:extLst>
          </p:nvPr>
        </p:nvGraphicFramePr>
        <p:xfrm>
          <a:off x="1139412" y="536510"/>
          <a:ext cx="10626490" cy="57849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7528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2A7B0DD-7AAB-7D3A-BFE6-E78E2E359FAC}"/>
              </a:ext>
            </a:extLst>
          </p:cNvPr>
          <p:cNvSpPr txBox="1"/>
          <p:nvPr/>
        </p:nvSpPr>
        <p:spPr>
          <a:xfrm>
            <a:off x="1698171" y="209772"/>
            <a:ext cx="10086392" cy="15602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kern="0" dirty="0">
                <a:solidFill>
                  <a:srgbClr val="3B3B3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2023-2024 </a:t>
            </a:r>
            <a:r>
              <a:rPr lang="ru-RU" sz="1800" b="1" kern="0" dirty="0" err="1">
                <a:solidFill>
                  <a:srgbClr val="3B3B3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жылдарға</a:t>
            </a:r>
            <a:r>
              <a:rPr lang="ru-RU" sz="1800" b="1" kern="0" dirty="0">
                <a:solidFill>
                  <a:srgbClr val="3B3B3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b="1" kern="0" dirty="0" err="1">
                <a:solidFill>
                  <a:srgbClr val="3B3B3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арналған</a:t>
            </a:r>
            <a:r>
              <a:rPr lang="ru-RU" sz="1800" b="1" kern="0" dirty="0">
                <a:solidFill>
                  <a:srgbClr val="3B3B3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ru-RU" sz="1800" b="1" kern="0" dirty="0">
                <a:solidFill>
                  <a:srgbClr val="3B3B3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1800" b="1" kern="0" dirty="0">
                <a:solidFill>
                  <a:srgbClr val="3B3B3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МКҚК №39 «</a:t>
            </a:r>
            <a:r>
              <a:rPr lang="ru-RU" sz="1800" b="1" kern="0" dirty="0" err="1">
                <a:solidFill>
                  <a:srgbClr val="3B3B3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Достық</a:t>
            </a:r>
            <a:r>
              <a:rPr lang="ru-RU" sz="1800" b="1" kern="0" dirty="0">
                <a:solidFill>
                  <a:srgbClr val="3B3B3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 </a:t>
            </a:r>
            <a:r>
              <a:rPr lang="ru-RU" sz="1800" b="1" kern="0" dirty="0" err="1">
                <a:solidFill>
                  <a:srgbClr val="3B3B3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бөбекжай-балабақшасындағы</a:t>
            </a:r>
            <a:endParaRPr lang="ru-RU" sz="1800" b="1" kern="0" dirty="0">
              <a:solidFill>
                <a:srgbClr val="3B3B3B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«БІР ТҰТАС ТӘРБИЕ БАҒДАРЛАМАСЫН»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solidFill>
                  <a:srgbClr val="3B3B3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kern="0" dirty="0" err="1">
                <a:solidFill>
                  <a:srgbClr val="3B3B3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іске</a:t>
            </a:r>
            <a:r>
              <a:rPr lang="ru-RU" b="1" kern="0" dirty="0">
                <a:solidFill>
                  <a:srgbClr val="3B3B3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kern="0" dirty="0" err="1">
                <a:solidFill>
                  <a:srgbClr val="3B3B3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асыру</a:t>
            </a:r>
            <a:r>
              <a:rPr lang="ru-RU" b="1" kern="0" dirty="0">
                <a:solidFill>
                  <a:srgbClr val="3B3B3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kern="0" dirty="0" err="1">
                <a:solidFill>
                  <a:srgbClr val="3B3B3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жөніндегі</a:t>
            </a:r>
            <a:r>
              <a:rPr lang="ru-RU" b="1" kern="0" dirty="0">
                <a:solidFill>
                  <a:srgbClr val="3B3B3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ru-RU" sz="1800" b="1" kern="0" dirty="0">
                <a:solidFill>
                  <a:srgbClr val="3B3B3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КЕШЕНДІ ЖОСПАР  </a:t>
            </a:r>
            <a:endParaRPr lang="ru-RU" sz="16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xmlns="" id="{60F6A49F-E432-3422-F7BE-4B725D67DB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0421875"/>
              </p:ext>
            </p:extLst>
          </p:nvPr>
        </p:nvGraphicFramePr>
        <p:xfrm>
          <a:off x="768840" y="1770071"/>
          <a:ext cx="11154384" cy="4730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678248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</TotalTime>
  <Words>1730</Words>
  <Application>Microsoft Office PowerPoint</Application>
  <PresentationFormat>Произвольный</PresentationFormat>
  <Paragraphs>441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*</cp:lastModifiedBy>
  <cp:revision>39</cp:revision>
  <dcterms:created xsi:type="dcterms:W3CDTF">2023-11-06T07:10:53Z</dcterms:created>
  <dcterms:modified xsi:type="dcterms:W3CDTF">2026-02-13T05:40:59Z</dcterms:modified>
</cp:coreProperties>
</file>